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handoutMasterIdLst>
    <p:handoutMasterId r:id="rId88"/>
  </p:handoutMasterIdLst>
  <p:sldIdLst>
    <p:sldId id="256" r:id="rId2"/>
    <p:sldId id="327" r:id="rId3"/>
    <p:sldId id="321" r:id="rId4"/>
    <p:sldId id="258" r:id="rId5"/>
    <p:sldId id="259"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2" r:id="rId54"/>
    <p:sldId id="313" r:id="rId55"/>
    <p:sldId id="314" r:id="rId56"/>
    <p:sldId id="322" r:id="rId57"/>
    <p:sldId id="323" r:id="rId58"/>
    <p:sldId id="324" r:id="rId59"/>
    <p:sldId id="325" r:id="rId60"/>
    <p:sldId id="326" r:id="rId61"/>
    <p:sldId id="315" r:id="rId62"/>
    <p:sldId id="316" r:id="rId63"/>
    <p:sldId id="317" r:id="rId64"/>
    <p:sldId id="311" r:id="rId65"/>
    <p:sldId id="318" r:id="rId66"/>
    <p:sldId id="319" r:id="rId67"/>
    <p:sldId id="320" r:id="rId68"/>
    <p:sldId id="328" r:id="rId69"/>
    <p:sldId id="329" r:id="rId70"/>
    <p:sldId id="330" r:id="rId71"/>
    <p:sldId id="332" r:id="rId72"/>
    <p:sldId id="333" r:id="rId73"/>
    <p:sldId id="334" r:id="rId74"/>
    <p:sldId id="335" r:id="rId75"/>
    <p:sldId id="331" r:id="rId76"/>
    <p:sldId id="336" r:id="rId77"/>
    <p:sldId id="337" r:id="rId78"/>
    <p:sldId id="338" r:id="rId79"/>
    <p:sldId id="339" r:id="rId80"/>
    <p:sldId id="341" r:id="rId81"/>
    <p:sldId id="342" r:id="rId82"/>
    <p:sldId id="343" r:id="rId83"/>
    <p:sldId id="344" r:id="rId84"/>
    <p:sldId id="345" r:id="rId85"/>
    <p:sldId id="340" r:id="rId86"/>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F7D42-6EC6-4C45-9464-97855B6143FF}" v="5" dt="2024-07-20T13:57:09.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12" autoAdjust="0"/>
    <p:restoredTop sz="93969" autoAdjust="0"/>
  </p:normalViewPr>
  <p:slideViewPr>
    <p:cSldViewPr snapToGrid="0">
      <p:cViewPr varScale="1">
        <p:scale>
          <a:sx n="77" d="100"/>
          <a:sy n="77" d="100"/>
        </p:scale>
        <p:origin x="1670" y="72"/>
      </p:cViewPr>
      <p:guideLst/>
    </p:cSldViewPr>
  </p:slideViewPr>
  <p:notesTextViewPr>
    <p:cViewPr>
      <p:scale>
        <a:sx n="1" d="1"/>
        <a:sy n="1" d="1"/>
      </p:scale>
      <p:origin x="0" y="0"/>
    </p:cViewPr>
  </p:notesTextViewPr>
  <p:notesViewPr>
    <p:cSldViewPr snapToGrid="0">
      <p:cViewPr varScale="1">
        <p:scale>
          <a:sx n="82" d="100"/>
          <a:sy n="82" d="100"/>
        </p:scale>
        <p:origin x="389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dy Harris" userId="26363092f7fd1d8d" providerId="LiveId" clId="{158587A6-F711-4B45-98D8-75F645477019}"/>
    <pc:docChg chg="custSel modSld modMainMaster modNotesMaster modHandout">
      <pc:chgData name="Randy Harris" userId="26363092f7fd1d8d" providerId="LiveId" clId="{158587A6-F711-4B45-98D8-75F645477019}" dt="2024-06-02T13:48:14.597" v="44"/>
      <pc:docMkLst>
        <pc:docMk/>
      </pc:docMkLst>
      <pc:sldChg chg="modSp">
        <pc:chgData name="Randy Harris" userId="26363092f7fd1d8d" providerId="LiveId" clId="{158587A6-F711-4B45-98D8-75F645477019}" dt="2024-06-02T13:44:06.092" v="1"/>
        <pc:sldMkLst>
          <pc:docMk/>
          <pc:sldMk cId="1857799231" sldId="256"/>
        </pc:sldMkLst>
        <pc:spChg chg="mod">
          <ac:chgData name="Randy Harris" userId="26363092f7fd1d8d" providerId="LiveId" clId="{158587A6-F711-4B45-98D8-75F645477019}" dt="2024-06-02T13:44:06.092" v="1"/>
          <ac:spMkLst>
            <pc:docMk/>
            <pc:sldMk cId="1857799231" sldId="256"/>
            <ac:spMk id="2" creationId="{7C9E58A9-F1B2-72F4-9BAF-0ACECADFBC8F}"/>
          </ac:spMkLst>
        </pc:spChg>
        <pc:spChg chg="mod">
          <ac:chgData name="Randy Harris" userId="26363092f7fd1d8d" providerId="LiveId" clId="{158587A6-F711-4B45-98D8-75F645477019}" dt="2024-06-02T13:44:06.092" v="1"/>
          <ac:spMkLst>
            <pc:docMk/>
            <pc:sldMk cId="1857799231" sldId="256"/>
            <ac:spMk id="3" creationId="{BFDBF9FC-13FB-52D9-3D15-B6C6FCD26FA1}"/>
          </ac:spMkLst>
        </pc:spChg>
        <pc:picChg chg="mod">
          <ac:chgData name="Randy Harris" userId="26363092f7fd1d8d" providerId="LiveId" clId="{158587A6-F711-4B45-98D8-75F645477019}" dt="2024-06-02T13:44:06.092" v="1"/>
          <ac:picMkLst>
            <pc:docMk/>
            <pc:sldMk cId="1857799231" sldId="256"/>
            <ac:picMk id="4" creationId="{183F2A24-D9B3-563D-D952-31E38DBEBF03}"/>
          </ac:picMkLst>
        </pc:picChg>
      </pc:sldChg>
      <pc:sldChg chg="modSp mod">
        <pc:chgData name="Randy Harris" userId="26363092f7fd1d8d" providerId="LiveId" clId="{158587A6-F711-4B45-98D8-75F645477019}" dt="2024-06-02T13:44:06.312" v="5" actId="27636"/>
        <pc:sldMkLst>
          <pc:docMk/>
          <pc:sldMk cId="2503559452" sldId="258"/>
        </pc:sldMkLst>
        <pc:spChg chg="mod">
          <ac:chgData name="Randy Harris" userId="26363092f7fd1d8d" providerId="LiveId" clId="{158587A6-F711-4B45-98D8-75F645477019}" dt="2024-06-02T13:44:06.092" v="1"/>
          <ac:spMkLst>
            <pc:docMk/>
            <pc:sldMk cId="2503559452" sldId="258"/>
            <ac:spMk id="2" creationId="{77FEF83E-F8CC-0E0A-2473-0C4031854A13}"/>
          </ac:spMkLst>
        </pc:spChg>
        <pc:spChg chg="mod">
          <ac:chgData name="Randy Harris" userId="26363092f7fd1d8d" providerId="LiveId" clId="{158587A6-F711-4B45-98D8-75F645477019}" dt="2024-06-02T13:44:06.312" v="5" actId="27636"/>
          <ac:spMkLst>
            <pc:docMk/>
            <pc:sldMk cId="2503559452" sldId="258"/>
            <ac:spMk id="3" creationId="{E4D33663-0E31-886D-93E8-E8F911CB7E68}"/>
          </ac:spMkLst>
        </pc:spChg>
        <pc:spChg chg="mod">
          <ac:chgData name="Randy Harris" userId="26363092f7fd1d8d" providerId="LiveId" clId="{158587A6-F711-4B45-98D8-75F645477019}" dt="2024-06-02T13:44:06.092" v="1"/>
          <ac:spMkLst>
            <pc:docMk/>
            <pc:sldMk cId="2503559452" sldId="258"/>
            <ac:spMk id="10" creationId="{3127782E-DCE7-B010-4DED-C514280F8C40}"/>
          </ac:spMkLst>
        </pc:spChg>
        <pc:picChg chg="mod">
          <ac:chgData name="Randy Harris" userId="26363092f7fd1d8d" providerId="LiveId" clId="{158587A6-F711-4B45-98D8-75F645477019}" dt="2024-06-02T13:44:06.092" v="1"/>
          <ac:picMkLst>
            <pc:docMk/>
            <pc:sldMk cId="2503559452" sldId="258"/>
            <ac:picMk id="4" creationId="{09CB5601-406F-123D-8B84-FBA411A05961}"/>
          </ac:picMkLst>
        </pc:picChg>
        <pc:picChg chg="mod">
          <ac:chgData name="Randy Harris" userId="26363092f7fd1d8d" providerId="LiveId" clId="{158587A6-F711-4B45-98D8-75F645477019}" dt="2024-06-02T13:44:06.092" v="1"/>
          <ac:picMkLst>
            <pc:docMk/>
            <pc:sldMk cId="2503559452" sldId="258"/>
            <ac:picMk id="5" creationId="{5776439B-08CB-9DA6-C850-131C8B7C6983}"/>
          </ac:picMkLst>
        </pc:picChg>
      </pc:sldChg>
      <pc:sldChg chg="modSp">
        <pc:chgData name="Randy Harris" userId="26363092f7fd1d8d" providerId="LiveId" clId="{158587A6-F711-4B45-98D8-75F645477019}" dt="2024-06-02T13:44:06.092" v="1"/>
        <pc:sldMkLst>
          <pc:docMk/>
          <pc:sldMk cId="3469246279" sldId="259"/>
        </pc:sldMkLst>
        <pc:spChg chg="mod">
          <ac:chgData name="Randy Harris" userId="26363092f7fd1d8d" providerId="LiveId" clId="{158587A6-F711-4B45-98D8-75F645477019}" dt="2024-06-02T13:44:06.092" v="1"/>
          <ac:spMkLst>
            <pc:docMk/>
            <pc:sldMk cId="3469246279" sldId="259"/>
            <ac:spMk id="2" creationId="{1583B8FC-7E5E-BE1D-AFA8-6B7851FC9A4F}"/>
          </ac:spMkLst>
        </pc:spChg>
        <pc:spChg chg="mod">
          <ac:chgData name="Randy Harris" userId="26363092f7fd1d8d" providerId="LiveId" clId="{158587A6-F711-4B45-98D8-75F645477019}" dt="2024-06-02T13:44:06.092" v="1"/>
          <ac:spMkLst>
            <pc:docMk/>
            <pc:sldMk cId="3469246279" sldId="259"/>
            <ac:spMk id="5" creationId="{E7A8F046-00B1-E872-908F-797FA508AB05}"/>
          </ac:spMkLst>
        </pc:spChg>
        <pc:spChg chg="mod">
          <ac:chgData name="Randy Harris" userId="26363092f7fd1d8d" providerId="LiveId" clId="{158587A6-F711-4B45-98D8-75F645477019}" dt="2024-06-02T13:44:06.092" v="1"/>
          <ac:spMkLst>
            <pc:docMk/>
            <pc:sldMk cId="3469246279" sldId="259"/>
            <ac:spMk id="7" creationId="{912B11E3-EE1A-990B-9F14-17AA3B6AF322}"/>
          </ac:spMkLst>
        </pc:spChg>
        <pc:spChg chg="mod">
          <ac:chgData name="Randy Harris" userId="26363092f7fd1d8d" providerId="LiveId" clId="{158587A6-F711-4B45-98D8-75F645477019}" dt="2024-06-02T13:44:06.092" v="1"/>
          <ac:spMkLst>
            <pc:docMk/>
            <pc:sldMk cId="3469246279" sldId="259"/>
            <ac:spMk id="8" creationId="{E4959BA2-5021-4EC4-90E2-367D7ACAA248}"/>
          </ac:spMkLst>
        </pc:spChg>
        <pc:picChg chg="mod">
          <ac:chgData name="Randy Harris" userId="26363092f7fd1d8d" providerId="LiveId" clId="{158587A6-F711-4B45-98D8-75F645477019}" dt="2024-06-02T13:44:06.092" v="1"/>
          <ac:picMkLst>
            <pc:docMk/>
            <pc:sldMk cId="3469246279" sldId="259"/>
            <ac:picMk id="4" creationId="{1FEE1E1B-6B04-85BD-1126-01FD5107A65E}"/>
          </ac:picMkLst>
        </pc:picChg>
        <pc:picChg chg="mod">
          <ac:chgData name="Randy Harris" userId="26363092f7fd1d8d" providerId="LiveId" clId="{158587A6-F711-4B45-98D8-75F645477019}" dt="2024-06-02T13:44:06.092" v="1"/>
          <ac:picMkLst>
            <pc:docMk/>
            <pc:sldMk cId="3469246279" sldId="259"/>
            <ac:picMk id="6" creationId="{B5E01308-8D35-5DA9-9B65-57EAF1460B96}"/>
          </ac:picMkLst>
        </pc:picChg>
      </pc:sldChg>
      <pc:sldChg chg="modSp mod">
        <pc:chgData name="Randy Harris" userId="26363092f7fd1d8d" providerId="LiveId" clId="{158587A6-F711-4B45-98D8-75F645477019}" dt="2024-06-02T13:44:06.312" v="6" actId="27636"/>
        <pc:sldMkLst>
          <pc:docMk/>
          <pc:sldMk cId="1548197659" sldId="261"/>
        </pc:sldMkLst>
        <pc:spChg chg="mod">
          <ac:chgData name="Randy Harris" userId="26363092f7fd1d8d" providerId="LiveId" clId="{158587A6-F711-4B45-98D8-75F645477019}" dt="2024-06-02T13:44:06.312" v="6" actId="27636"/>
          <ac:spMkLst>
            <pc:docMk/>
            <pc:sldMk cId="1548197659" sldId="261"/>
            <ac:spMk id="2" creationId="{19D7365E-4074-245B-0D6D-D990B1456485}"/>
          </ac:spMkLst>
        </pc:spChg>
        <pc:spChg chg="mod">
          <ac:chgData name="Randy Harris" userId="26363092f7fd1d8d" providerId="LiveId" clId="{158587A6-F711-4B45-98D8-75F645477019}" dt="2024-06-02T13:44:06.092" v="1"/>
          <ac:spMkLst>
            <pc:docMk/>
            <pc:sldMk cId="1548197659" sldId="261"/>
            <ac:spMk id="3" creationId="{32A8BEFB-986B-69C2-E8B4-ABD9A6EDD624}"/>
          </ac:spMkLst>
        </pc:spChg>
        <pc:spChg chg="mod">
          <ac:chgData name="Randy Harris" userId="26363092f7fd1d8d" providerId="LiveId" clId="{158587A6-F711-4B45-98D8-75F645477019}" dt="2024-06-02T13:44:06.092" v="1"/>
          <ac:spMkLst>
            <pc:docMk/>
            <pc:sldMk cId="1548197659" sldId="261"/>
            <ac:spMk id="10" creationId="{CE84E950-B283-B588-5E6C-4B5F01D2CF2F}"/>
          </ac:spMkLst>
        </pc:spChg>
        <pc:spChg chg="mod">
          <ac:chgData name="Randy Harris" userId="26363092f7fd1d8d" providerId="LiveId" clId="{158587A6-F711-4B45-98D8-75F645477019}" dt="2024-06-02T13:44:06.092" v="1"/>
          <ac:spMkLst>
            <pc:docMk/>
            <pc:sldMk cId="1548197659" sldId="261"/>
            <ac:spMk id="11" creationId="{DF6FD41A-AFF9-1CB0-82BE-DA1ED8157B00}"/>
          </ac:spMkLst>
        </pc:spChg>
        <pc:picChg chg="mod">
          <ac:chgData name="Randy Harris" userId="26363092f7fd1d8d" providerId="LiveId" clId="{158587A6-F711-4B45-98D8-75F645477019}" dt="2024-06-02T13:44:06.092" v="1"/>
          <ac:picMkLst>
            <pc:docMk/>
            <pc:sldMk cId="1548197659" sldId="261"/>
            <ac:picMk id="6" creationId="{A91AD365-A4AD-FF3D-AAFD-49B0155A0A45}"/>
          </ac:picMkLst>
        </pc:picChg>
        <pc:picChg chg="mod">
          <ac:chgData name="Randy Harris" userId="26363092f7fd1d8d" providerId="LiveId" clId="{158587A6-F711-4B45-98D8-75F645477019}" dt="2024-06-02T13:44:06.092" v="1"/>
          <ac:picMkLst>
            <pc:docMk/>
            <pc:sldMk cId="1548197659" sldId="261"/>
            <ac:picMk id="9" creationId="{CDD824B9-74A3-922A-3D27-288CCFCF438C}"/>
          </ac:picMkLst>
        </pc:picChg>
        <pc:picChg chg="mod">
          <ac:chgData name="Randy Harris" userId="26363092f7fd1d8d" providerId="LiveId" clId="{158587A6-F711-4B45-98D8-75F645477019}" dt="2024-06-02T13:44:06.092" v="1"/>
          <ac:picMkLst>
            <pc:docMk/>
            <pc:sldMk cId="1548197659" sldId="261"/>
            <ac:picMk id="12" creationId="{48353E31-BFC8-2869-A08F-DD736555460F}"/>
          </ac:picMkLst>
        </pc:picChg>
      </pc:sldChg>
      <pc:sldChg chg="modSp mod">
        <pc:chgData name="Randy Harris" userId="26363092f7fd1d8d" providerId="LiveId" clId="{158587A6-F711-4B45-98D8-75F645477019}" dt="2024-06-02T13:44:06.328" v="7" actId="27636"/>
        <pc:sldMkLst>
          <pc:docMk/>
          <pc:sldMk cId="2525333941" sldId="262"/>
        </pc:sldMkLst>
        <pc:spChg chg="mod">
          <ac:chgData name="Randy Harris" userId="26363092f7fd1d8d" providerId="LiveId" clId="{158587A6-F711-4B45-98D8-75F645477019}" dt="2024-06-02T13:44:06.092" v="1"/>
          <ac:spMkLst>
            <pc:docMk/>
            <pc:sldMk cId="2525333941" sldId="262"/>
            <ac:spMk id="2" creationId="{37F989D2-C590-919D-C4B7-8FD0BC801CCA}"/>
          </ac:spMkLst>
        </pc:spChg>
        <pc:spChg chg="mod">
          <ac:chgData name="Randy Harris" userId="26363092f7fd1d8d" providerId="LiveId" clId="{158587A6-F711-4B45-98D8-75F645477019}" dt="2024-06-02T13:44:06.328" v="7" actId="27636"/>
          <ac:spMkLst>
            <pc:docMk/>
            <pc:sldMk cId="2525333941" sldId="262"/>
            <ac:spMk id="3" creationId="{AB71FF21-B890-86AE-3BB3-C5E1A08EF5AC}"/>
          </ac:spMkLst>
        </pc:spChg>
        <pc:spChg chg="mod">
          <ac:chgData name="Randy Harris" userId="26363092f7fd1d8d" providerId="LiveId" clId="{158587A6-F711-4B45-98D8-75F645477019}" dt="2024-06-02T13:44:06.092" v="1"/>
          <ac:spMkLst>
            <pc:docMk/>
            <pc:sldMk cId="2525333941" sldId="262"/>
            <ac:spMk id="7" creationId="{B1AB2E02-EFAB-15CD-1CBF-3C339A2F1BA1}"/>
          </ac:spMkLst>
        </pc:spChg>
        <pc:picChg chg="mod">
          <ac:chgData name="Randy Harris" userId="26363092f7fd1d8d" providerId="LiveId" clId="{158587A6-F711-4B45-98D8-75F645477019}" dt="2024-06-02T13:44:06.092" v="1"/>
          <ac:picMkLst>
            <pc:docMk/>
            <pc:sldMk cId="2525333941" sldId="262"/>
            <ac:picMk id="6" creationId="{D7929750-987F-EB12-5834-B73FD853B97F}"/>
          </ac:picMkLst>
        </pc:picChg>
        <pc:picChg chg="mod">
          <ac:chgData name="Randy Harris" userId="26363092f7fd1d8d" providerId="LiveId" clId="{158587A6-F711-4B45-98D8-75F645477019}" dt="2024-06-02T13:44:06.092" v="1"/>
          <ac:picMkLst>
            <pc:docMk/>
            <pc:sldMk cId="2525333941" sldId="262"/>
            <ac:picMk id="8" creationId="{0F6D7959-DED3-66A5-8077-9CA9D08EBCA9}"/>
          </ac:picMkLst>
        </pc:picChg>
      </pc:sldChg>
      <pc:sldChg chg="modSp mod">
        <pc:chgData name="Randy Harris" userId="26363092f7fd1d8d" providerId="LiveId" clId="{158587A6-F711-4B45-98D8-75F645477019}" dt="2024-06-02T13:44:06.337" v="8" actId="27636"/>
        <pc:sldMkLst>
          <pc:docMk/>
          <pc:sldMk cId="4002078635" sldId="264"/>
        </pc:sldMkLst>
        <pc:spChg chg="mod">
          <ac:chgData name="Randy Harris" userId="26363092f7fd1d8d" providerId="LiveId" clId="{158587A6-F711-4B45-98D8-75F645477019}" dt="2024-06-02T13:44:06.092" v="1"/>
          <ac:spMkLst>
            <pc:docMk/>
            <pc:sldMk cId="4002078635" sldId="264"/>
            <ac:spMk id="2" creationId="{628EE97F-A597-222C-55F3-984E4499EC0D}"/>
          </ac:spMkLst>
        </pc:spChg>
        <pc:spChg chg="mod">
          <ac:chgData name="Randy Harris" userId="26363092f7fd1d8d" providerId="LiveId" clId="{158587A6-F711-4B45-98D8-75F645477019}" dt="2024-06-02T13:44:06.337" v="8" actId="27636"/>
          <ac:spMkLst>
            <pc:docMk/>
            <pc:sldMk cId="4002078635" sldId="264"/>
            <ac:spMk id="3" creationId="{A5B3C2A3-8C88-22CE-027F-F5CD1C7AEAB4}"/>
          </ac:spMkLst>
        </pc:spChg>
        <pc:spChg chg="mod">
          <ac:chgData name="Randy Harris" userId="26363092f7fd1d8d" providerId="LiveId" clId="{158587A6-F711-4B45-98D8-75F645477019}" dt="2024-06-02T13:44:06.092" v="1"/>
          <ac:spMkLst>
            <pc:docMk/>
            <pc:sldMk cId="4002078635" sldId="264"/>
            <ac:spMk id="7" creationId="{9498673A-6169-7CC2-7A63-E2C66055951F}"/>
          </ac:spMkLst>
        </pc:spChg>
        <pc:picChg chg="mod">
          <ac:chgData name="Randy Harris" userId="26363092f7fd1d8d" providerId="LiveId" clId="{158587A6-F711-4B45-98D8-75F645477019}" dt="2024-06-02T13:44:06.092" v="1"/>
          <ac:picMkLst>
            <pc:docMk/>
            <pc:sldMk cId="4002078635" sldId="264"/>
            <ac:picMk id="6" creationId="{BA301FA6-6EB7-6344-9B22-0E994C9B36B0}"/>
          </ac:picMkLst>
        </pc:picChg>
        <pc:picChg chg="mod">
          <ac:chgData name="Randy Harris" userId="26363092f7fd1d8d" providerId="LiveId" clId="{158587A6-F711-4B45-98D8-75F645477019}" dt="2024-06-02T13:44:06.092" v="1"/>
          <ac:picMkLst>
            <pc:docMk/>
            <pc:sldMk cId="4002078635" sldId="264"/>
            <ac:picMk id="8" creationId="{A5D74788-5F46-B416-4CEC-CF3AF80624A2}"/>
          </ac:picMkLst>
        </pc:picChg>
      </pc:sldChg>
      <pc:sldChg chg="modSp">
        <pc:chgData name="Randy Harris" userId="26363092f7fd1d8d" providerId="LiveId" clId="{158587A6-F711-4B45-98D8-75F645477019}" dt="2024-06-02T13:44:06.092" v="1"/>
        <pc:sldMkLst>
          <pc:docMk/>
          <pc:sldMk cId="2128178747" sldId="265"/>
        </pc:sldMkLst>
        <pc:spChg chg="mod">
          <ac:chgData name="Randy Harris" userId="26363092f7fd1d8d" providerId="LiveId" clId="{158587A6-F711-4B45-98D8-75F645477019}" dt="2024-06-02T13:44:06.092" v="1"/>
          <ac:spMkLst>
            <pc:docMk/>
            <pc:sldMk cId="2128178747" sldId="265"/>
            <ac:spMk id="2" creationId="{5CDDD63D-5D75-6AF8-C380-57E4188BFF3B}"/>
          </ac:spMkLst>
        </pc:spChg>
        <pc:spChg chg="mod">
          <ac:chgData name="Randy Harris" userId="26363092f7fd1d8d" providerId="LiveId" clId="{158587A6-F711-4B45-98D8-75F645477019}" dt="2024-06-02T13:44:06.092" v="1"/>
          <ac:spMkLst>
            <pc:docMk/>
            <pc:sldMk cId="2128178747" sldId="265"/>
            <ac:spMk id="3" creationId="{CFDDCF79-662B-0CE0-FFC8-3DE7A471E890}"/>
          </ac:spMkLst>
        </pc:spChg>
        <pc:spChg chg="mod">
          <ac:chgData name="Randy Harris" userId="26363092f7fd1d8d" providerId="LiveId" clId="{158587A6-F711-4B45-98D8-75F645477019}" dt="2024-06-02T13:44:06.092" v="1"/>
          <ac:spMkLst>
            <pc:docMk/>
            <pc:sldMk cId="2128178747" sldId="265"/>
            <ac:spMk id="6" creationId="{9450702E-AF26-3617-BD42-D4FA43B0774A}"/>
          </ac:spMkLst>
        </pc:spChg>
        <pc:picChg chg="mod">
          <ac:chgData name="Randy Harris" userId="26363092f7fd1d8d" providerId="LiveId" clId="{158587A6-F711-4B45-98D8-75F645477019}" dt="2024-06-02T13:44:06.092" v="1"/>
          <ac:picMkLst>
            <pc:docMk/>
            <pc:sldMk cId="2128178747" sldId="265"/>
            <ac:picMk id="5" creationId="{8E9F1945-C900-45A9-FC9D-4653AD09E88E}"/>
          </ac:picMkLst>
        </pc:picChg>
        <pc:picChg chg="mod">
          <ac:chgData name="Randy Harris" userId="26363092f7fd1d8d" providerId="LiveId" clId="{158587A6-F711-4B45-98D8-75F645477019}" dt="2024-06-02T13:44:06.092" v="1"/>
          <ac:picMkLst>
            <pc:docMk/>
            <pc:sldMk cId="2128178747" sldId="265"/>
            <ac:picMk id="7" creationId="{2550D838-2726-B10B-B4C2-679E3DAF327A}"/>
          </ac:picMkLst>
        </pc:picChg>
      </pc:sldChg>
      <pc:sldChg chg="modSp mod">
        <pc:chgData name="Randy Harris" userId="26363092f7fd1d8d" providerId="LiveId" clId="{158587A6-F711-4B45-98D8-75F645477019}" dt="2024-06-02T13:44:06.337" v="9" actId="27636"/>
        <pc:sldMkLst>
          <pc:docMk/>
          <pc:sldMk cId="3014136608" sldId="266"/>
        </pc:sldMkLst>
        <pc:spChg chg="mod">
          <ac:chgData name="Randy Harris" userId="26363092f7fd1d8d" providerId="LiveId" clId="{158587A6-F711-4B45-98D8-75F645477019}" dt="2024-06-02T13:44:06.092" v="1"/>
          <ac:spMkLst>
            <pc:docMk/>
            <pc:sldMk cId="3014136608" sldId="266"/>
            <ac:spMk id="2" creationId="{720F91AD-ABB0-66FC-27C5-066EF6880098}"/>
          </ac:spMkLst>
        </pc:spChg>
        <pc:spChg chg="mod">
          <ac:chgData name="Randy Harris" userId="26363092f7fd1d8d" providerId="LiveId" clId="{158587A6-F711-4B45-98D8-75F645477019}" dt="2024-06-02T13:44:06.337" v="9" actId="27636"/>
          <ac:spMkLst>
            <pc:docMk/>
            <pc:sldMk cId="3014136608" sldId="266"/>
            <ac:spMk id="3" creationId="{A71A1D47-4B01-44AB-6A5D-AE09BF0BDD15}"/>
          </ac:spMkLst>
        </pc:spChg>
        <pc:spChg chg="mod">
          <ac:chgData name="Randy Harris" userId="26363092f7fd1d8d" providerId="LiveId" clId="{158587A6-F711-4B45-98D8-75F645477019}" dt="2024-06-02T13:44:06.092" v="1"/>
          <ac:spMkLst>
            <pc:docMk/>
            <pc:sldMk cId="3014136608" sldId="266"/>
            <ac:spMk id="6" creationId="{77EF2E92-5267-E5E6-792E-E2AFAAF6F57A}"/>
          </ac:spMkLst>
        </pc:spChg>
        <pc:picChg chg="mod">
          <ac:chgData name="Randy Harris" userId="26363092f7fd1d8d" providerId="LiveId" clId="{158587A6-F711-4B45-98D8-75F645477019}" dt="2024-06-02T13:44:06.092" v="1"/>
          <ac:picMkLst>
            <pc:docMk/>
            <pc:sldMk cId="3014136608" sldId="266"/>
            <ac:picMk id="5" creationId="{B473E12E-8479-5720-93FA-415D6F4C1DC9}"/>
          </ac:picMkLst>
        </pc:picChg>
        <pc:picChg chg="mod">
          <ac:chgData name="Randy Harris" userId="26363092f7fd1d8d" providerId="LiveId" clId="{158587A6-F711-4B45-98D8-75F645477019}" dt="2024-06-02T13:44:06.092" v="1"/>
          <ac:picMkLst>
            <pc:docMk/>
            <pc:sldMk cId="3014136608" sldId="266"/>
            <ac:picMk id="7" creationId="{53660DD3-9940-A4FC-2B95-2A9B067C3993}"/>
          </ac:picMkLst>
        </pc:picChg>
      </pc:sldChg>
      <pc:sldChg chg="modSp">
        <pc:chgData name="Randy Harris" userId="26363092f7fd1d8d" providerId="LiveId" clId="{158587A6-F711-4B45-98D8-75F645477019}" dt="2024-06-02T13:44:06.092" v="1"/>
        <pc:sldMkLst>
          <pc:docMk/>
          <pc:sldMk cId="3066159542" sldId="267"/>
        </pc:sldMkLst>
        <pc:spChg chg="mod">
          <ac:chgData name="Randy Harris" userId="26363092f7fd1d8d" providerId="LiveId" clId="{158587A6-F711-4B45-98D8-75F645477019}" dt="2024-06-02T13:44:06.092" v="1"/>
          <ac:spMkLst>
            <pc:docMk/>
            <pc:sldMk cId="3066159542" sldId="267"/>
            <ac:spMk id="2" creationId="{064CBF21-9B8F-F03D-BAC8-F03BF67F7B01}"/>
          </ac:spMkLst>
        </pc:spChg>
        <pc:spChg chg="mod">
          <ac:chgData name="Randy Harris" userId="26363092f7fd1d8d" providerId="LiveId" clId="{158587A6-F711-4B45-98D8-75F645477019}" dt="2024-06-02T13:44:06.092" v="1"/>
          <ac:spMkLst>
            <pc:docMk/>
            <pc:sldMk cId="3066159542" sldId="267"/>
            <ac:spMk id="3" creationId="{80B52580-781D-6C40-C9C5-31CCE15E8C1B}"/>
          </ac:spMkLst>
        </pc:spChg>
        <pc:picChg chg="mod">
          <ac:chgData name="Randy Harris" userId="26363092f7fd1d8d" providerId="LiveId" clId="{158587A6-F711-4B45-98D8-75F645477019}" dt="2024-06-02T13:44:06.092" v="1"/>
          <ac:picMkLst>
            <pc:docMk/>
            <pc:sldMk cId="3066159542" sldId="267"/>
            <ac:picMk id="4" creationId="{8C047204-6FD7-6B1D-B679-96D8D2CF6F1A}"/>
          </ac:picMkLst>
        </pc:picChg>
      </pc:sldChg>
      <pc:sldChg chg="modSp">
        <pc:chgData name="Randy Harris" userId="26363092f7fd1d8d" providerId="LiveId" clId="{158587A6-F711-4B45-98D8-75F645477019}" dt="2024-06-02T13:44:06.092" v="1"/>
        <pc:sldMkLst>
          <pc:docMk/>
          <pc:sldMk cId="3240512232" sldId="268"/>
        </pc:sldMkLst>
        <pc:spChg chg="mod">
          <ac:chgData name="Randy Harris" userId="26363092f7fd1d8d" providerId="LiveId" clId="{158587A6-F711-4B45-98D8-75F645477019}" dt="2024-06-02T13:44:06.092" v="1"/>
          <ac:spMkLst>
            <pc:docMk/>
            <pc:sldMk cId="3240512232" sldId="268"/>
            <ac:spMk id="2" creationId="{D3302C89-BEB4-D9F9-3056-C9D52A8F2FAD}"/>
          </ac:spMkLst>
        </pc:spChg>
        <pc:spChg chg="mod">
          <ac:chgData name="Randy Harris" userId="26363092f7fd1d8d" providerId="LiveId" clId="{158587A6-F711-4B45-98D8-75F645477019}" dt="2024-06-02T13:44:06.092" v="1"/>
          <ac:spMkLst>
            <pc:docMk/>
            <pc:sldMk cId="3240512232" sldId="268"/>
            <ac:spMk id="3" creationId="{8F1253F9-33B3-5B06-F3E5-D4FB896FAD45}"/>
          </ac:spMkLst>
        </pc:spChg>
        <pc:picChg chg="mod">
          <ac:chgData name="Randy Harris" userId="26363092f7fd1d8d" providerId="LiveId" clId="{158587A6-F711-4B45-98D8-75F645477019}" dt="2024-06-02T13:44:06.092" v="1"/>
          <ac:picMkLst>
            <pc:docMk/>
            <pc:sldMk cId="3240512232" sldId="268"/>
            <ac:picMk id="4" creationId="{D5EECD81-6AAA-6860-FDCF-71488CB80360}"/>
          </ac:picMkLst>
        </pc:picChg>
        <pc:picChg chg="mod">
          <ac:chgData name="Randy Harris" userId="26363092f7fd1d8d" providerId="LiveId" clId="{158587A6-F711-4B45-98D8-75F645477019}" dt="2024-06-02T13:44:06.092" v="1"/>
          <ac:picMkLst>
            <pc:docMk/>
            <pc:sldMk cId="3240512232" sldId="268"/>
            <ac:picMk id="5" creationId="{9F4BF2BF-EC3E-BA36-F856-E8578AF7C1C1}"/>
          </ac:picMkLst>
        </pc:picChg>
      </pc:sldChg>
      <pc:sldChg chg="modSp mod">
        <pc:chgData name="Randy Harris" userId="26363092f7fd1d8d" providerId="LiveId" clId="{158587A6-F711-4B45-98D8-75F645477019}" dt="2024-06-02T13:44:06.350" v="10" actId="27636"/>
        <pc:sldMkLst>
          <pc:docMk/>
          <pc:sldMk cId="3787386261" sldId="269"/>
        </pc:sldMkLst>
        <pc:spChg chg="mod">
          <ac:chgData name="Randy Harris" userId="26363092f7fd1d8d" providerId="LiveId" clId="{158587A6-F711-4B45-98D8-75F645477019}" dt="2024-06-02T13:44:06.092" v="1"/>
          <ac:spMkLst>
            <pc:docMk/>
            <pc:sldMk cId="3787386261" sldId="269"/>
            <ac:spMk id="2" creationId="{81E17C3E-953C-1F2A-9E2E-5038AD2E4A75}"/>
          </ac:spMkLst>
        </pc:spChg>
        <pc:spChg chg="mod">
          <ac:chgData name="Randy Harris" userId="26363092f7fd1d8d" providerId="LiveId" clId="{158587A6-F711-4B45-98D8-75F645477019}" dt="2024-06-02T13:44:06.350" v="10" actId="27636"/>
          <ac:spMkLst>
            <pc:docMk/>
            <pc:sldMk cId="3787386261" sldId="269"/>
            <ac:spMk id="3" creationId="{6528BCEC-A7A6-97D0-84AE-4605BCE344B9}"/>
          </ac:spMkLst>
        </pc:spChg>
        <pc:spChg chg="mod">
          <ac:chgData name="Randy Harris" userId="26363092f7fd1d8d" providerId="LiveId" clId="{158587A6-F711-4B45-98D8-75F645477019}" dt="2024-06-02T13:44:06.092" v="1"/>
          <ac:spMkLst>
            <pc:docMk/>
            <pc:sldMk cId="3787386261" sldId="269"/>
            <ac:spMk id="7" creationId="{F11BEB4D-EEE3-DE36-D8BB-00F8A8FA6403}"/>
          </ac:spMkLst>
        </pc:spChg>
        <pc:spChg chg="mod">
          <ac:chgData name="Randy Harris" userId="26363092f7fd1d8d" providerId="LiveId" clId="{158587A6-F711-4B45-98D8-75F645477019}" dt="2024-06-02T13:44:06.092" v="1"/>
          <ac:spMkLst>
            <pc:docMk/>
            <pc:sldMk cId="3787386261" sldId="269"/>
            <ac:spMk id="8" creationId="{BAAAD8A5-D242-2C37-8965-832EDA0A69DA}"/>
          </ac:spMkLst>
        </pc:spChg>
        <pc:picChg chg="mod">
          <ac:chgData name="Randy Harris" userId="26363092f7fd1d8d" providerId="LiveId" clId="{158587A6-F711-4B45-98D8-75F645477019}" dt="2024-06-02T13:44:06.092" v="1"/>
          <ac:picMkLst>
            <pc:docMk/>
            <pc:sldMk cId="3787386261" sldId="269"/>
            <ac:picMk id="6" creationId="{7509E7B0-A4BD-D564-8651-B22D014972E5}"/>
          </ac:picMkLst>
        </pc:picChg>
        <pc:picChg chg="mod">
          <ac:chgData name="Randy Harris" userId="26363092f7fd1d8d" providerId="LiveId" clId="{158587A6-F711-4B45-98D8-75F645477019}" dt="2024-06-02T13:44:06.092" v="1"/>
          <ac:picMkLst>
            <pc:docMk/>
            <pc:sldMk cId="3787386261" sldId="269"/>
            <ac:picMk id="9" creationId="{AA89520F-6EA8-1FA0-FA73-B519CEC562F0}"/>
          </ac:picMkLst>
        </pc:picChg>
      </pc:sldChg>
      <pc:sldChg chg="modSp mod modNotes">
        <pc:chgData name="Randy Harris" userId="26363092f7fd1d8d" providerId="LiveId" clId="{158587A6-F711-4B45-98D8-75F645477019}" dt="2024-06-02T13:46:06.645" v="43"/>
        <pc:sldMkLst>
          <pc:docMk/>
          <pc:sldMk cId="1933676753" sldId="270"/>
        </pc:sldMkLst>
        <pc:spChg chg="mod">
          <ac:chgData name="Randy Harris" userId="26363092f7fd1d8d" providerId="LiveId" clId="{158587A6-F711-4B45-98D8-75F645477019}" dt="2024-06-02T13:44:06.092" v="1"/>
          <ac:spMkLst>
            <pc:docMk/>
            <pc:sldMk cId="1933676753" sldId="270"/>
            <ac:spMk id="2" creationId="{7D27181A-828D-A85A-3C2B-9FB669692563}"/>
          </ac:spMkLst>
        </pc:spChg>
        <pc:spChg chg="mod">
          <ac:chgData name="Randy Harris" userId="26363092f7fd1d8d" providerId="LiveId" clId="{158587A6-F711-4B45-98D8-75F645477019}" dt="2024-06-02T13:44:06.350" v="11" actId="27636"/>
          <ac:spMkLst>
            <pc:docMk/>
            <pc:sldMk cId="1933676753" sldId="270"/>
            <ac:spMk id="3" creationId="{495B524C-828D-1D73-86F1-400FDC3A2795}"/>
          </ac:spMkLst>
        </pc:spChg>
        <pc:spChg chg="mod">
          <ac:chgData name="Randy Harris" userId="26363092f7fd1d8d" providerId="LiveId" clId="{158587A6-F711-4B45-98D8-75F645477019}" dt="2024-06-02T13:44:06.092" v="1"/>
          <ac:spMkLst>
            <pc:docMk/>
            <pc:sldMk cId="1933676753" sldId="270"/>
            <ac:spMk id="6" creationId="{092E6149-2F9E-8006-AC0A-D79FC5648F33}"/>
          </ac:spMkLst>
        </pc:spChg>
        <pc:spChg chg="mod">
          <ac:chgData name="Randy Harris" userId="26363092f7fd1d8d" providerId="LiveId" clId="{158587A6-F711-4B45-98D8-75F645477019}" dt="2024-06-02T13:44:06.092" v="1"/>
          <ac:spMkLst>
            <pc:docMk/>
            <pc:sldMk cId="1933676753" sldId="270"/>
            <ac:spMk id="7" creationId="{6C003A69-B14F-B501-E3F7-4E542CCDFD96}"/>
          </ac:spMkLst>
        </pc:spChg>
        <pc:spChg chg="mod">
          <ac:chgData name="Randy Harris" userId="26363092f7fd1d8d" providerId="LiveId" clId="{158587A6-F711-4B45-98D8-75F645477019}" dt="2024-06-02T13:44:06.092" v="1"/>
          <ac:spMkLst>
            <pc:docMk/>
            <pc:sldMk cId="1933676753" sldId="270"/>
            <ac:spMk id="8" creationId="{32A6A290-976C-3033-556F-A029016C9D79}"/>
          </ac:spMkLst>
        </pc:spChg>
        <pc:picChg chg="mod">
          <ac:chgData name="Randy Harris" userId="26363092f7fd1d8d" providerId="LiveId" clId="{158587A6-F711-4B45-98D8-75F645477019}" dt="2024-06-02T13:44:06.092" v="1"/>
          <ac:picMkLst>
            <pc:docMk/>
            <pc:sldMk cId="1933676753" sldId="270"/>
            <ac:picMk id="5" creationId="{A3735E9E-5FD0-A748-0B89-80FDC90429FA}"/>
          </ac:picMkLst>
        </pc:picChg>
        <pc:picChg chg="mod">
          <ac:chgData name="Randy Harris" userId="26363092f7fd1d8d" providerId="LiveId" clId="{158587A6-F711-4B45-98D8-75F645477019}" dt="2024-06-02T13:44:06.092" v="1"/>
          <ac:picMkLst>
            <pc:docMk/>
            <pc:sldMk cId="1933676753" sldId="270"/>
            <ac:picMk id="9" creationId="{213D0D50-A013-E93F-B2DD-3340F34AB740}"/>
          </ac:picMkLst>
        </pc:picChg>
      </pc:sldChg>
      <pc:sldChg chg="modSp">
        <pc:chgData name="Randy Harris" userId="26363092f7fd1d8d" providerId="LiveId" clId="{158587A6-F711-4B45-98D8-75F645477019}" dt="2024-06-02T13:44:06.092" v="1"/>
        <pc:sldMkLst>
          <pc:docMk/>
          <pc:sldMk cId="3446591555" sldId="271"/>
        </pc:sldMkLst>
        <pc:spChg chg="mod">
          <ac:chgData name="Randy Harris" userId="26363092f7fd1d8d" providerId="LiveId" clId="{158587A6-F711-4B45-98D8-75F645477019}" dt="2024-06-02T13:44:06.092" v="1"/>
          <ac:spMkLst>
            <pc:docMk/>
            <pc:sldMk cId="3446591555" sldId="271"/>
            <ac:spMk id="2" creationId="{AF45372F-9696-16DE-F87C-FCF465922B7B}"/>
          </ac:spMkLst>
        </pc:spChg>
        <pc:spChg chg="mod">
          <ac:chgData name="Randy Harris" userId="26363092f7fd1d8d" providerId="LiveId" clId="{158587A6-F711-4B45-98D8-75F645477019}" dt="2024-06-02T13:44:06.092" v="1"/>
          <ac:spMkLst>
            <pc:docMk/>
            <pc:sldMk cId="3446591555" sldId="271"/>
            <ac:spMk id="3" creationId="{B90616D2-840C-A996-5A0B-086CB44E656E}"/>
          </ac:spMkLst>
        </pc:spChg>
        <pc:picChg chg="mod">
          <ac:chgData name="Randy Harris" userId="26363092f7fd1d8d" providerId="LiveId" clId="{158587A6-F711-4B45-98D8-75F645477019}" dt="2024-06-02T13:44:06.092" v="1"/>
          <ac:picMkLst>
            <pc:docMk/>
            <pc:sldMk cId="3446591555" sldId="271"/>
            <ac:picMk id="4" creationId="{A6E48A99-1598-7CA6-E856-51A5E7258B00}"/>
          </ac:picMkLst>
        </pc:picChg>
      </pc:sldChg>
      <pc:sldChg chg="modSp mod">
        <pc:chgData name="Randy Harris" userId="26363092f7fd1d8d" providerId="LiveId" clId="{158587A6-F711-4B45-98D8-75F645477019}" dt="2024-06-02T13:44:06.364" v="12" actId="27636"/>
        <pc:sldMkLst>
          <pc:docMk/>
          <pc:sldMk cId="4239898357" sldId="272"/>
        </pc:sldMkLst>
        <pc:spChg chg="mod">
          <ac:chgData name="Randy Harris" userId="26363092f7fd1d8d" providerId="LiveId" clId="{158587A6-F711-4B45-98D8-75F645477019}" dt="2024-06-02T13:44:06.092" v="1"/>
          <ac:spMkLst>
            <pc:docMk/>
            <pc:sldMk cId="4239898357" sldId="272"/>
            <ac:spMk id="2" creationId="{FDB0876D-FA4B-9242-EE4F-1BDDEE7C7EC3}"/>
          </ac:spMkLst>
        </pc:spChg>
        <pc:spChg chg="mod">
          <ac:chgData name="Randy Harris" userId="26363092f7fd1d8d" providerId="LiveId" clId="{158587A6-F711-4B45-98D8-75F645477019}" dt="2024-06-02T13:44:06.364" v="12" actId="27636"/>
          <ac:spMkLst>
            <pc:docMk/>
            <pc:sldMk cId="4239898357" sldId="272"/>
            <ac:spMk id="3" creationId="{84D5FE60-A915-26A8-6F9C-83A22CBA33AB}"/>
          </ac:spMkLst>
        </pc:spChg>
        <pc:spChg chg="mod">
          <ac:chgData name="Randy Harris" userId="26363092f7fd1d8d" providerId="LiveId" clId="{158587A6-F711-4B45-98D8-75F645477019}" dt="2024-06-02T13:44:06.092" v="1"/>
          <ac:spMkLst>
            <pc:docMk/>
            <pc:sldMk cId="4239898357" sldId="272"/>
            <ac:spMk id="7" creationId="{1110396D-20BF-AFB4-BE4E-D543E25749F4}"/>
          </ac:spMkLst>
        </pc:spChg>
        <pc:picChg chg="mod">
          <ac:chgData name="Randy Harris" userId="26363092f7fd1d8d" providerId="LiveId" clId="{158587A6-F711-4B45-98D8-75F645477019}" dt="2024-06-02T13:44:06.092" v="1"/>
          <ac:picMkLst>
            <pc:docMk/>
            <pc:sldMk cId="4239898357" sldId="272"/>
            <ac:picMk id="5" creationId="{7668B487-40DF-0AE9-35F7-427D0B5CC80E}"/>
          </ac:picMkLst>
        </pc:picChg>
        <pc:picChg chg="mod">
          <ac:chgData name="Randy Harris" userId="26363092f7fd1d8d" providerId="LiveId" clId="{158587A6-F711-4B45-98D8-75F645477019}" dt="2024-06-02T13:44:06.092" v="1"/>
          <ac:picMkLst>
            <pc:docMk/>
            <pc:sldMk cId="4239898357" sldId="272"/>
            <ac:picMk id="6" creationId="{BD7CFF56-5503-E601-4C6A-32BE88F0BAEE}"/>
          </ac:picMkLst>
        </pc:picChg>
      </pc:sldChg>
      <pc:sldChg chg="modSp">
        <pc:chgData name="Randy Harris" userId="26363092f7fd1d8d" providerId="LiveId" clId="{158587A6-F711-4B45-98D8-75F645477019}" dt="2024-06-02T13:44:06.092" v="1"/>
        <pc:sldMkLst>
          <pc:docMk/>
          <pc:sldMk cId="1596491153" sldId="273"/>
        </pc:sldMkLst>
        <pc:spChg chg="mod">
          <ac:chgData name="Randy Harris" userId="26363092f7fd1d8d" providerId="LiveId" clId="{158587A6-F711-4B45-98D8-75F645477019}" dt="2024-06-02T13:44:06.092" v="1"/>
          <ac:spMkLst>
            <pc:docMk/>
            <pc:sldMk cId="1596491153" sldId="273"/>
            <ac:spMk id="2" creationId="{6EF42681-7BE3-4E3A-9486-9C6946667648}"/>
          </ac:spMkLst>
        </pc:spChg>
        <pc:spChg chg="mod">
          <ac:chgData name="Randy Harris" userId="26363092f7fd1d8d" providerId="LiveId" clId="{158587A6-F711-4B45-98D8-75F645477019}" dt="2024-06-02T13:44:06.092" v="1"/>
          <ac:spMkLst>
            <pc:docMk/>
            <pc:sldMk cId="1596491153" sldId="273"/>
            <ac:spMk id="3" creationId="{700DE872-A931-AB8F-BC5E-D236561C6384}"/>
          </ac:spMkLst>
        </pc:spChg>
        <pc:spChg chg="mod">
          <ac:chgData name="Randy Harris" userId="26363092f7fd1d8d" providerId="LiveId" clId="{158587A6-F711-4B45-98D8-75F645477019}" dt="2024-06-02T13:44:06.092" v="1"/>
          <ac:spMkLst>
            <pc:docMk/>
            <pc:sldMk cId="1596491153" sldId="273"/>
            <ac:spMk id="7" creationId="{9F1353F5-E74C-C345-3DD8-EF52B82197F4}"/>
          </ac:spMkLst>
        </pc:spChg>
        <pc:picChg chg="mod">
          <ac:chgData name="Randy Harris" userId="26363092f7fd1d8d" providerId="LiveId" clId="{158587A6-F711-4B45-98D8-75F645477019}" dt="2024-06-02T13:44:06.092" v="1"/>
          <ac:picMkLst>
            <pc:docMk/>
            <pc:sldMk cId="1596491153" sldId="273"/>
            <ac:picMk id="5" creationId="{0F2E10AE-A048-2E2F-B8FE-CFF274407EB2}"/>
          </ac:picMkLst>
        </pc:picChg>
        <pc:picChg chg="mod">
          <ac:chgData name="Randy Harris" userId="26363092f7fd1d8d" providerId="LiveId" clId="{158587A6-F711-4B45-98D8-75F645477019}" dt="2024-06-02T13:44:06.092" v="1"/>
          <ac:picMkLst>
            <pc:docMk/>
            <pc:sldMk cId="1596491153" sldId="273"/>
            <ac:picMk id="6" creationId="{096CCE5C-2C13-9C52-565D-95A5EE25C3E9}"/>
          </ac:picMkLst>
        </pc:picChg>
      </pc:sldChg>
      <pc:sldChg chg="modSp">
        <pc:chgData name="Randy Harris" userId="26363092f7fd1d8d" providerId="LiveId" clId="{158587A6-F711-4B45-98D8-75F645477019}" dt="2024-06-02T13:44:06.092" v="1"/>
        <pc:sldMkLst>
          <pc:docMk/>
          <pc:sldMk cId="60378405" sldId="274"/>
        </pc:sldMkLst>
        <pc:spChg chg="mod">
          <ac:chgData name="Randy Harris" userId="26363092f7fd1d8d" providerId="LiveId" clId="{158587A6-F711-4B45-98D8-75F645477019}" dt="2024-06-02T13:44:06.092" v="1"/>
          <ac:spMkLst>
            <pc:docMk/>
            <pc:sldMk cId="60378405" sldId="274"/>
            <ac:spMk id="2" creationId="{A5E41605-0199-A291-FECB-6FF1228DB8F4}"/>
          </ac:spMkLst>
        </pc:spChg>
        <pc:spChg chg="mod">
          <ac:chgData name="Randy Harris" userId="26363092f7fd1d8d" providerId="LiveId" clId="{158587A6-F711-4B45-98D8-75F645477019}" dt="2024-06-02T13:44:06.092" v="1"/>
          <ac:spMkLst>
            <pc:docMk/>
            <pc:sldMk cId="60378405" sldId="274"/>
            <ac:spMk id="3" creationId="{BFF72ECD-1B53-EC47-9B96-EF320DFFADEF}"/>
          </ac:spMkLst>
        </pc:spChg>
        <pc:spChg chg="mod">
          <ac:chgData name="Randy Harris" userId="26363092f7fd1d8d" providerId="LiveId" clId="{158587A6-F711-4B45-98D8-75F645477019}" dt="2024-06-02T13:44:06.092" v="1"/>
          <ac:spMkLst>
            <pc:docMk/>
            <pc:sldMk cId="60378405" sldId="274"/>
            <ac:spMk id="7" creationId="{59B768B5-8D73-171E-41A1-4DF1AAB9303A}"/>
          </ac:spMkLst>
        </pc:spChg>
        <pc:picChg chg="mod">
          <ac:chgData name="Randy Harris" userId="26363092f7fd1d8d" providerId="LiveId" clId="{158587A6-F711-4B45-98D8-75F645477019}" dt="2024-06-02T13:44:06.092" v="1"/>
          <ac:picMkLst>
            <pc:docMk/>
            <pc:sldMk cId="60378405" sldId="274"/>
            <ac:picMk id="5" creationId="{312EAC96-90DD-F845-D12B-11DB35DB9ADB}"/>
          </ac:picMkLst>
        </pc:picChg>
        <pc:picChg chg="mod">
          <ac:chgData name="Randy Harris" userId="26363092f7fd1d8d" providerId="LiveId" clId="{158587A6-F711-4B45-98D8-75F645477019}" dt="2024-06-02T13:44:06.092" v="1"/>
          <ac:picMkLst>
            <pc:docMk/>
            <pc:sldMk cId="60378405" sldId="274"/>
            <ac:picMk id="6" creationId="{CCF34C6D-798E-B7E0-12DD-46B9699990F7}"/>
          </ac:picMkLst>
        </pc:picChg>
      </pc:sldChg>
      <pc:sldChg chg="modSp">
        <pc:chgData name="Randy Harris" userId="26363092f7fd1d8d" providerId="LiveId" clId="{158587A6-F711-4B45-98D8-75F645477019}" dt="2024-06-02T13:44:06.092" v="1"/>
        <pc:sldMkLst>
          <pc:docMk/>
          <pc:sldMk cId="466868657" sldId="275"/>
        </pc:sldMkLst>
        <pc:spChg chg="mod">
          <ac:chgData name="Randy Harris" userId="26363092f7fd1d8d" providerId="LiveId" clId="{158587A6-F711-4B45-98D8-75F645477019}" dt="2024-06-02T13:44:06.092" v="1"/>
          <ac:spMkLst>
            <pc:docMk/>
            <pc:sldMk cId="466868657" sldId="275"/>
            <ac:spMk id="2" creationId="{2F4649EC-BF95-4339-D0DD-40705061AE2F}"/>
          </ac:spMkLst>
        </pc:spChg>
        <pc:spChg chg="mod">
          <ac:chgData name="Randy Harris" userId="26363092f7fd1d8d" providerId="LiveId" clId="{158587A6-F711-4B45-98D8-75F645477019}" dt="2024-06-02T13:44:06.092" v="1"/>
          <ac:spMkLst>
            <pc:docMk/>
            <pc:sldMk cId="466868657" sldId="275"/>
            <ac:spMk id="3" creationId="{75421329-4E9F-B296-F5D0-A0EED69EE1D5}"/>
          </ac:spMkLst>
        </pc:spChg>
        <pc:spChg chg="mod">
          <ac:chgData name="Randy Harris" userId="26363092f7fd1d8d" providerId="LiveId" clId="{158587A6-F711-4B45-98D8-75F645477019}" dt="2024-06-02T13:44:06.092" v="1"/>
          <ac:spMkLst>
            <pc:docMk/>
            <pc:sldMk cId="466868657" sldId="275"/>
            <ac:spMk id="7" creationId="{335FDD28-72E2-A240-8283-6901BEC35D6B}"/>
          </ac:spMkLst>
        </pc:spChg>
        <pc:picChg chg="mod">
          <ac:chgData name="Randy Harris" userId="26363092f7fd1d8d" providerId="LiveId" clId="{158587A6-F711-4B45-98D8-75F645477019}" dt="2024-06-02T13:44:06.092" v="1"/>
          <ac:picMkLst>
            <pc:docMk/>
            <pc:sldMk cId="466868657" sldId="275"/>
            <ac:picMk id="5" creationId="{0B3EA552-0293-E629-7825-2560B5F0A0E3}"/>
          </ac:picMkLst>
        </pc:picChg>
        <pc:picChg chg="mod">
          <ac:chgData name="Randy Harris" userId="26363092f7fd1d8d" providerId="LiveId" clId="{158587A6-F711-4B45-98D8-75F645477019}" dt="2024-06-02T13:44:06.092" v="1"/>
          <ac:picMkLst>
            <pc:docMk/>
            <pc:sldMk cId="466868657" sldId="275"/>
            <ac:picMk id="6" creationId="{E94D6BF0-C9EA-98D9-AED4-6776E1672B19}"/>
          </ac:picMkLst>
        </pc:picChg>
      </pc:sldChg>
      <pc:sldChg chg="modSp mod">
        <pc:chgData name="Randy Harris" userId="26363092f7fd1d8d" providerId="LiveId" clId="{158587A6-F711-4B45-98D8-75F645477019}" dt="2024-06-02T13:44:06.375" v="13" actId="27636"/>
        <pc:sldMkLst>
          <pc:docMk/>
          <pc:sldMk cId="4245856622" sldId="276"/>
        </pc:sldMkLst>
        <pc:spChg chg="mod">
          <ac:chgData name="Randy Harris" userId="26363092f7fd1d8d" providerId="LiveId" clId="{158587A6-F711-4B45-98D8-75F645477019}" dt="2024-06-02T13:44:06.092" v="1"/>
          <ac:spMkLst>
            <pc:docMk/>
            <pc:sldMk cId="4245856622" sldId="276"/>
            <ac:spMk id="2" creationId="{DC33F367-71FF-75FC-EE9F-354558202710}"/>
          </ac:spMkLst>
        </pc:spChg>
        <pc:spChg chg="mod">
          <ac:chgData name="Randy Harris" userId="26363092f7fd1d8d" providerId="LiveId" clId="{158587A6-F711-4B45-98D8-75F645477019}" dt="2024-06-02T13:44:06.375" v="13" actId="27636"/>
          <ac:spMkLst>
            <pc:docMk/>
            <pc:sldMk cId="4245856622" sldId="276"/>
            <ac:spMk id="3" creationId="{864175C7-6796-794E-1E57-0DE6B6F9EA6B}"/>
          </ac:spMkLst>
        </pc:spChg>
        <pc:spChg chg="mod">
          <ac:chgData name="Randy Harris" userId="26363092f7fd1d8d" providerId="LiveId" clId="{158587A6-F711-4B45-98D8-75F645477019}" dt="2024-06-02T13:44:06.092" v="1"/>
          <ac:spMkLst>
            <pc:docMk/>
            <pc:sldMk cId="4245856622" sldId="276"/>
            <ac:spMk id="8" creationId="{B6755207-D307-6D29-F054-10D97A1B07B3}"/>
          </ac:spMkLst>
        </pc:spChg>
        <pc:spChg chg="mod">
          <ac:chgData name="Randy Harris" userId="26363092f7fd1d8d" providerId="LiveId" clId="{158587A6-F711-4B45-98D8-75F645477019}" dt="2024-06-02T13:44:06.092" v="1"/>
          <ac:spMkLst>
            <pc:docMk/>
            <pc:sldMk cId="4245856622" sldId="276"/>
            <ac:spMk id="9" creationId="{2C273372-AF11-5A48-961F-0C1E86A57F07}"/>
          </ac:spMkLst>
        </pc:spChg>
        <pc:spChg chg="mod">
          <ac:chgData name="Randy Harris" userId="26363092f7fd1d8d" providerId="LiveId" clId="{158587A6-F711-4B45-98D8-75F645477019}" dt="2024-06-02T13:44:06.092" v="1"/>
          <ac:spMkLst>
            <pc:docMk/>
            <pc:sldMk cId="4245856622" sldId="276"/>
            <ac:spMk id="10" creationId="{17032F09-C2E9-1CB0-BB85-73CA441D937E}"/>
          </ac:spMkLst>
        </pc:spChg>
        <pc:picChg chg="mod">
          <ac:chgData name="Randy Harris" userId="26363092f7fd1d8d" providerId="LiveId" clId="{158587A6-F711-4B45-98D8-75F645477019}" dt="2024-06-02T13:44:06.092" v="1"/>
          <ac:picMkLst>
            <pc:docMk/>
            <pc:sldMk cId="4245856622" sldId="276"/>
            <ac:picMk id="5" creationId="{B4002234-579D-D441-48A0-0259DD61FBB8}"/>
          </ac:picMkLst>
        </pc:picChg>
        <pc:picChg chg="mod">
          <ac:chgData name="Randy Harris" userId="26363092f7fd1d8d" providerId="LiveId" clId="{158587A6-F711-4B45-98D8-75F645477019}" dt="2024-06-02T13:44:06.092" v="1"/>
          <ac:picMkLst>
            <pc:docMk/>
            <pc:sldMk cId="4245856622" sldId="276"/>
            <ac:picMk id="7" creationId="{BDFBD348-A0C7-A11C-3C6F-A8B0E68D3A6D}"/>
          </ac:picMkLst>
        </pc:picChg>
      </pc:sldChg>
      <pc:sldChg chg="modSp mod modNotes">
        <pc:chgData name="Randy Harris" userId="26363092f7fd1d8d" providerId="LiveId" clId="{158587A6-F711-4B45-98D8-75F645477019}" dt="2024-06-02T13:46:06.645" v="43"/>
        <pc:sldMkLst>
          <pc:docMk/>
          <pc:sldMk cId="3691226647" sldId="277"/>
        </pc:sldMkLst>
        <pc:spChg chg="mod">
          <ac:chgData name="Randy Harris" userId="26363092f7fd1d8d" providerId="LiveId" clId="{158587A6-F711-4B45-98D8-75F645477019}" dt="2024-06-02T13:44:06.092" v="1"/>
          <ac:spMkLst>
            <pc:docMk/>
            <pc:sldMk cId="3691226647" sldId="277"/>
            <ac:spMk id="2" creationId="{156E8AFE-F908-B920-0176-20C1D6A8712B}"/>
          </ac:spMkLst>
        </pc:spChg>
        <pc:spChg chg="mod">
          <ac:chgData name="Randy Harris" userId="26363092f7fd1d8d" providerId="LiveId" clId="{158587A6-F711-4B45-98D8-75F645477019}" dt="2024-06-02T13:44:06.375" v="14" actId="27636"/>
          <ac:spMkLst>
            <pc:docMk/>
            <pc:sldMk cId="3691226647" sldId="277"/>
            <ac:spMk id="3" creationId="{9BF3E5AC-FE95-363F-D91A-1BC82E996826}"/>
          </ac:spMkLst>
        </pc:spChg>
        <pc:picChg chg="mod">
          <ac:chgData name="Randy Harris" userId="26363092f7fd1d8d" providerId="LiveId" clId="{158587A6-F711-4B45-98D8-75F645477019}" dt="2024-06-02T13:44:06.092" v="1"/>
          <ac:picMkLst>
            <pc:docMk/>
            <pc:sldMk cId="3691226647" sldId="277"/>
            <ac:picMk id="5" creationId="{877FEED5-7230-1A25-221A-C9738B9B8C0F}"/>
          </ac:picMkLst>
        </pc:picChg>
      </pc:sldChg>
      <pc:sldChg chg="modSp mod">
        <pc:chgData name="Randy Harris" userId="26363092f7fd1d8d" providerId="LiveId" clId="{158587A6-F711-4B45-98D8-75F645477019}" dt="2024-06-02T13:44:06.375" v="15" actId="27636"/>
        <pc:sldMkLst>
          <pc:docMk/>
          <pc:sldMk cId="1208801413" sldId="279"/>
        </pc:sldMkLst>
        <pc:spChg chg="mod">
          <ac:chgData name="Randy Harris" userId="26363092f7fd1d8d" providerId="LiveId" clId="{158587A6-F711-4B45-98D8-75F645477019}" dt="2024-06-02T13:44:06.092" v="1"/>
          <ac:spMkLst>
            <pc:docMk/>
            <pc:sldMk cId="1208801413" sldId="279"/>
            <ac:spMk id="2" creationId="{52FD6188-B0DB-18BB-FED6-E882E86E1EC9}"/>
          </ac:spMkLst>
        </pc:spChg>
        <pc:spChg chg="mod">
          <ac:chgData name="Randy Harris" userId="26363092f7fd1d8d" providerId="LiveId" clId="{158587A6-F711-4B45-98D8-75F645477019}" dt="2024-06-02T13:44:06.375" v="15" actId="27636"/>
          <ac:spMkLst>
            <pc:docMk/>
            <pc:sldMk cId="1208801413" sldId="279"/>
            <ac:spMk id="3" creationId="{76A69963-DEAC-7C7B-277F-31D971AB13C7}"/>
          </ac:spMkLst>
        </pc:spChg>
        <pc:spChg chg="mod">
          <ac:chgData name="Randy Harris" userId="26363092f7fd1d8d" providerId="LiveId" clId="{158587A6-F711-4B45-98D8-75F645477019}" dt="2024-06-02T13:44:06.092" v="1"/>
          <ac:spMkLst>
            <pc:docMk/>
            <pc:sldMk cId="1208801413" sldId="279"/>
            <ac:spMk id="13" creationId="{6CA048AE-907E-9479-007D-8C73AF850AB8}"/>
          </ac:spMkLst>
        </pc:spChg>
        <pc:picChg chg="mod">
          <ac:chgData name="Randy Harris" userId="26363092f7fd1d8d" providerId="LiveId" clId="{158587A6-F711-4B45-98D8-75F645477019}" dt="2024-06-02T13:44:06.092" v="1"/>
          <ac:picMkLst>
            <pc:docMk/>
            <pc:sldMk cId="1208801413" sldId="279"/>
            <ac:picMk id="5" creationId="{0E7BFBD8-9416-EB28-FDB7-8C1565827A49}"/>
          </ac:picMkLst>
        </pc:picChg>
        <pc:picChg chg="mod">
          <ac:chgData name="Randy Harris" userId="26363092f7fd1d8d" providerId="LiveId" clId="{158587A6-F711-4B45-98D8-75F645477019}" dt="2024-06-02T13:44:06.092" v="1"/>
          <ac:picMkLst>
            <pc:docMk/>
            <pc:sldMk cId="1208801413" sldId="279"/>
            <ac:picMk id="12" creationId="{D47E1642-C1B2-6C97-B4C4-E3E0ABE568CC}"/>
          </ac:picMkLst>
        </pc:picChg>
      </pc:sldChg>
      <pc:sldChg chg="modSp">
        <pc:chgData name="Randy Harris" userId="26363092f7fd1d8d" providerId="LiveId" clId="{158587A6-F711-4B45-98D8-75F645477019}" dt="2024-06-02T13:44:06.092" v="1"/>
        <pc:sldMkLst>
          <pc:docMk/>
          <pc:sldMk cId="188803805" sldId="280"/>
        </pc:sldMkLst>
        <pc:spChg chg="mod">
          <ac:chgData name="Randy Harris" userId="26363092f7fd1d8d" providerId="LiveId" clId="{158587A6-F711-4B45-98D8-75F645477019}" dt="2024-06-02T13:44:06.092" v="1"/>
          <ac:spMkLst>
            <pc:docMk/>
            <pc:sldMk cId="188803805" sldId="280"/>
            <ac:spMk id="2" creationId="{E06506C5-ECB1-E228-35BE-63A5B02F92EB}"/>
          </ac:spMkLst>
        </pc:spChg>
        <pc:spChg chg="mod">
          <ac:chgData name="Randy Harris" userId="26363092f7fd1d8d" providerId="LiveId" clId="{158587A6-F711-4B45-98D8-75F645477019}" dt="2024-06-02T13:44:06.092" v="1"/>
          <ac:spMkLst>
            <pc:docMk/>
            <pc:sldMk cId="188803805" sldId="280"/>
            <ac:spMk id="3" creationId="{F6D993DA-6FA3-061B-6AC8-904E85F6D0B4}"/>
          </ac:spMkLst>
        </pc:spChg>
        <pc:spChg chg="mod">
          <ac:chgData name="Randy Harris" userId="26363092f7fd1d8d" providerId="LiveId" clId="{158587A6-F711-4B45-98D8-75F645477019}" dt="2024-06-02T13:44:06.092" v="1"/>
          <ac:spMkLst>
            <pc:docMk/>
            <pc:sldMk cId="188803805" sldId="280"/>
            <ac:spMk id="7" creationId="{84B92156-9B7F-E01D-33DA-E757D55736EB}"/>
          </ac:spMkLst>
        </pc:spChg>
        <pc:spChg chg="mod">
          <ac:chgData name="Randy Harris" userId="26363092f7fd1d8d" providerId="LiveId" clId="{158587A6-F711-4B45-98D8-75F645477019}" dt="2024-06-02T13:44:06.092" v="1"/>
          <ac:spMkLst>
            <pc:docMk/>
            <pc:sldMk cId="188803805" sldId="280"/>
            <ac:spMk id="8" creationId="{8FEC191B-EE67-5482-D3E2-4072E10852DC}"/>
          </ac:spMkLst>
        </pc:spChg>
        <pc:picChg chg="mod">
          <ac:chgData name="Randy Harris" userId="26363092f7fd1d8d" providerId="LiveId" clId="{158587A6-F711-4B45-98D8-75F645477019}" dt="2024-06-02T13:44:06.092" v="1"/>
          <ac:picMkLst>
            <pc:docMk/>
            <pc:sldMk cId="188803805" sldId="280"/>
            <ac:picMk id="5" creationId="{3006CA85-20F3-E085-DD98-F181F94A644C}"/>
          </ac:picMkLst>
        </pc:picChg>
        <pc:picChg chg="mod">
          <ac:chgData name="Randy Harris" userId="26363092f7fd1d8d" providerId="LiveId" clId="{158587A6-F711-4B45-98D8-75F645477019}" dt="2024-06-02T13:44:06.092" v="1"/>
          <ac:picMkLst>
            <pc:docMk/>
            <pc:sldMk cId="188803805" sldId="280"/>
            <ac:picMk id="6" creationId="{AC52AB21-68FA-6E14-916C-36E2E3F98C45}"/>
          </ac:picMkLst>
        </pc:picChg>
      </pc:sldChg>
      <pc:sldChg chg="modSp mod">
        <pc:chgData name="Randy Harris" userId="26363092f7fd1d8d" providerId="LiveId" clId="{158587A6-F711-4B45-98D8-75F645477019}" dt="2024-06-02T13:44:06.391" v="16" actId="27636"/>
        <pc:sldMkLst>
          <pc:docMk/>
          <pc:sldMk cId="441757728" sldId="281"/>
        </pc:sldMkLst>
        <pc:spChg chg="mod">
          <ac:chgData name="Randy Harris" userId="26363092f7fd1d8d" providerId="LiveId" clId="{158587A6-F711-4B45-98D8-75F645477019}" dt="2024-06-02T13:44:06.092" v="1"/>
          <ac:spMkLst>
            <pc:docMk/>
            <pc:sldMk cId="441757728" sldId="281"/>
            <ac:spMk id="2" creationId="{443FA525-4DA9-2B86-42DF-C1252B214276}"/>
          </ac:spMkLst>
        </pc:spChg>
        <pc:spChg chg="mod">
          <ac:chgData name="Randy Harris" userId="26363092f7fd1d8d" providerId="LiveId" clId="{158587A6-F711-4B45-98D8-75F645477019}" dt="2024-06-02T13:44:06.391" v="16" actId="27636"/>
          <ac:spMkLst>
            <pc:docMk/>
            <pc:sldMk cId="441757728" sldId="281"/>
            <ac:spMk id="3" creationId="{D0475627-1EDA-53AB-66A2-85D07467B111}"/>
          </ac:spMkLst>
        </pc:spChg>
        <pc:spChg chg="mod">
          <ac:chgData name="Randy Harris" userId="26363092f7fd1d8d" providerId="LiveId" clId="{158587A6-F711-4B45-98D8-75F645477019}" dt="2024-06-02T13:44:06.092" v="1"/>
          <ac:spMkLst>
            <pc:docMk/>
            <pc:sldMk cId="441757728" sldId="281"/>
            <ac:spMk id="12" creationId="{47FCCF90-3059-3EB6-E4BF-9C841ED5F6B6}"/>
          </ac:spMkLst>
        </pc:spChg>
        <pc:picChg chg="mod">
          <ac:chgData name="Randy Harris" userId="26363092f7fd1d8d" providerId="LiveId" clId="{158587A6-F711-4B45-98D8-75F645477019}" dt="2024-06-02T13:44:06.092" v="1"/>
          <ac:picMkLst>
            <pc:docMk/>
            <pc:sldMk cId="441757728" sldId="281"/>
            <ac:picMk id="5" creationId="{77A91D37-D00F-BCC0-A7D6-BAE489F2453B}"/>
          </ac:picMkLst>
        </pc:picChg>
        <pc:picChg chg="mod">
          <ac:chgData name="Randy Harris" userId="26363092f7fd1d8d" providerId="LiveId" clId="{158587A6-F711-4B45-98D8-75F645477019}" dt="2024-06-02T13:44:06.092" v="1"/>
          <ac:picMkLst>
            <pc:docMk/>
            <pc:sldMk cId="441757728" sldId="281"/>
            <ac:picMk id="11" creationId="{A156FF23-2944-E736-7FA0-F63CB88CBCC3}"/>
          </ac:picMkLst>
        </pc:picChg>
      </pc:sldChg>
      <pc:sldChg chg="modSp">
        <pc:chgData name="Randy Harris" userId="26363092f7fd1d8d" providerId="LiveId" clId="{158587A6-F711-4B45-98D8-75F645477019}" dt="2024-06-02T13:44:06.092" v="1"/>
        <pc:sldMkLst>
          <pc:docMk/>
          <pc:sldMk cId="3151588684" sldId="282"/>
        </pc:sldMkLst>
        <pc:spChg chg="mod">
          <ac:chgData name="Randy Harris" userId="26363092f7fd1d8d" providerId="LiveId" clId="{158587A6-F711-4B45-98D8-75F645477019}" dt="2024-06-02T13:44:06.092" v="1"/>
          <ac:spMkLst>
            <pc:docMk/>
            <pc:sldMk cId="3151588684" sldId="282"/>
            <ac:spMk id="2" creationId="{DCBE16DE-4D21-0D0A-5376-46E67F2C4924}"/>
          </ac:spMkLst>
        </pc:spChg>
        <pc:spChg chg="mod">
          <ac:chgData name="Randy Harris" userId="26363092f7fd1d8d" providerId="LiveId" clId="{158587A6-F711-4B45-98D8-75F645477019}" dt="2024-06-02T13:44:06.092" v="1"/>
          <ac:spMkLst>
            <pc:docMk/>
            <pc:sldMk cId="3151588684" sldId="282"/>
            <ac:spMk id="3" creationId="{B783276D-E50A-216E-FA8E-7C26D923EBE1}"/>
          </ac:spMkLst>
        </pc:spChg>
        <pc:spChg chg="mod">
          <ac:chgData name="Randy Harris" userId="26363092f7fd1d8d" providerId="LiveId" clId="{158587A6-F711-4B45-98D8-75F645477019}" dt="2024-06-02T13:44:06.092" v="1"/>
          <ac:spMkLst>
            <pc:docMk/>
            <pc:sldMk cId="3151588684" sldId="282"/>
            <ac:spMk id="7" creationId="{26F7C2BA-90AA-918D-DFB3-7E6BF243C188}"/>
          </ac:spMkLst>
        </pc:spChg>
        <pc:spChg chg="mod">
          <ac:chgData name="Randy Harris" userId="26363092f7fd1d8d" providerId="LiveId" clId="{158587A6-F711-4B45-98D8-75F645477019}" dt="2024-06-02T13:44:06.092" v="1"/>
          <ac:spMkLst>
            <pc:docMk/>
            <pc:sldMk cId="3151588684" sldId="282"/>
            <ac:spMk id="8" creationId="{F47BBC6D-C6E4-1449-9C19-3EC464B2B5BB}"/>
          </ac:spMkLst>
        </pc:spChg>
        <pc:picChg chg="mod">
          <ac:chgData name="Randy Harris" userId="26363092f7fd1d8d" providerId="LiveId" clId="{158587A6-F711-4B45-98D8-75F645477019}" dt="2024-06-02T13:44:06.092" v="1"/>
          <ac:picMkLst>
            <pc:docMk/>
            <pc:sldMk cId="3151588684" sldId="282"/>
            <ac:picMk id="5" creationId="{B8F858C2-3DF2-A1DF-F935-E3A2732BECA4}"/>
          </ac:picMkLst>
        </pc:picChg>
        <pc:picChg chg="mod">
          <ac:chgData name="Randy Harris" userId="26363092f7fd1d8d" providerId="LiveId" clId="{158587A6-F711-4B45-98D8-75F645477019}" dt="2024-06-02T13:44:06.092" v="1"/>
          <ac:picMkLst>
            <pc:docMk/>
            <pc:sldMk cId="3151588684" sldId="282"/>
            <ac:picMk id="6" creationId="{B320613D-A0C9-78B7-E485-F8B77C10C5A2}"/>
          </ac:picMkLst>
        </pc:picChg>
      </pc:sldChg>
      <pc:sldChg chg="modSp mod">
        <pc:chgData name="Randy Harris" userId="26363092f7fd1d8d" providerId="LiveId" clId="{158587A6-F711-4B45-98D8-75F645477019}" dt="2024-06-02T13:44:06.391" v="17" actId="27636"/>
        <pc:sldMkLst>
          <pc:docMk/>
          <pc:sldMk cId="2065023423" sldId="283"/>
        </pc:sldMkLst>
        <pc:spChg chg="mod">
          <ac:chgData name="Randy Harris" userId="26363092f7fd1d8d" providerId="LiveId" clId="{158587A6-F711-4B45-98D8-75F645477019}" dt="2024-06-02T13:44:06.092" v="1"/>
          <ac:spMkLst>
            <pc:docMk/>
            <pc:sldMk cId="2065023423" sldId="283"/>
            <ac:spMk id="2" creationId="{DAB863B8-C037-6BFE-3BA3-793B0DC0B663}"/>
          </ac:spMkLst>
        </pc:spChg>
        <pc:spChg chg="mod">
          <ac:chgData name="Randy Harris" userId="26363092f7fd1d8d" providerId="LiveId" clId="{158587A6-F711-4B45-98D8-75F645477019}" dt="2024-06-02T13:44:06.391" v="17" actId="27636"/>
          <ac:spMkLst>
            <pc:docMk/>
            <pc:sldMk cId="2065023423" sldId="283"/>
            <ac:spMk id="3" creationId="{2A803D4A-1726-FC36-CE4C-B0EE17EC0C31}"/>
          </ac:spMkLst>
        </pc:spChg>
        <pc:spChg chg="mod">
          <ac:chgData name="Randy Harris" userId="26363092f7fd1d8d" providerId="LiveId" clId="{158587A6-F711-4B45-98D8-75F645477019}" dt="2024-06-02T13:44:06.092" v="1"/>
          <ac:spMkLst>
            <pc:docMk/>
            <pc:sldMk cId="2065023423" sldId="283"/>
            <ac:spMk id="8" creationId="{341294B8-3C59-206A-E6C5-169EF70D3983}"/>
          </ac:spMkLst>
        </pc:spChg>
        <pc:picChg chg="mod">
          <ac:chgData name="Randy Harris" userId="26363092f7fd1d8d" providerId="LiveId" clId="{158587A6-F711-4B45-98D8-75F645477019}" dt="2024-06-02T13:44:06.092" v="1"/>
          <ac:picMkLst>
            <pc:docMk/>
            <pc:sldMk cId="2065023423" sldId="283"/>
            <ac:picMk id="5" creationId="{EEDBE959-D970-54C0-5FAC-FC3B1FAC83AC}"/>
          </ac:picMkLst>
        </pc:picChg>
        <pc:picChg chg="mod">
          <ac:chgData name="Randy Harris" userId="26363092f7fd1d8d" providerId="LiveId" clId="{158587A6-F711-4B45-98D8-75F645477019}" dt="2024-06-02T13:44:06.092" v="1"/>
          <ac:picMkLst>
            <pc:docMk/>
            <pc:sldMk cId="2065023423" sldId="283"/>
            <ac:picMk id="7" creationId="{7FCC601A-B916-9B67-B414-55CEB0CFB5A6}"/>
          </ac:picMkLst>
        </pc:picChg>
      </pc:sldChg>
      <pc:sldChg chg="modSp mod">
        <pc:chgData name="Randy Harris" userId="26363092f7fd1d8d" providerId="LiveId" clId="{158587A6-F711-4B45-98D8-75F645477019}" dt="2024-06-02T13:44:06.407" v="18" actId="27636"/>
        <pc:sldMkLst>
          <pc:docMk/>
          <pc:sldMk cId="2815159434" sldId="284"/>
        </pc:sldMkLst>
        <pc:spChg chg="mod">
          <ac:chgData name="Randy Harris" userId="26363092f7fd1d8d" providerId="LiveId" clId="{158587A6-F711-4B45-98D8-75F645477019}" dt="2024-06-02T13:44:06.092" v="1"/>
          <ac:spMkLst>
            <pc:docMk/>
            <pc:sldMk cId="2815159434" sldId="284"/>
            <ac:spMk id="2" creationId="{A48CA818-DD84-3370-E934-DBC5C226CBDB}"/>
          </ac:spMkLst>
        </pc:spChg>
        <pc:spChg chg="mod">
          <ac:chgData name="Randy Harris" userId="26363092f7fd1d8d" providerId="LiveId" clId="{158587A6-F711-4B45-98D8-75F645477019}" dt="2024-06-02T13:44:06.407" v="18" actId="27636"/>
          <ac:spMkLst>
            <pc:docMk/>
            <pc:sldMk cId="2815159434" sldId="284"/>
            <ac:spMk id="3" creationId="{AE3077EC-2D6C-A521-2CDE-04ADCAE01B52}"/>
          </ac:spMkLst>
        </pc:spChg>
        <pc:spChg chg="mod">
          <ac:chgData name="Randy Harris" userId="26363092f7fd1d8d" providerId="LiveId" clId="{158587A6-F711-4B45-98D8-75F645477019}" dt="2024-06-02T13:44:06.092" v="1"/>
          <ac:spMkLst>
            <pc:docMk/>
            <pc:sldMk cId="2815159434" sldId="284"/>
            <ac:spMk id="4" creationId="{E762ADA5-C736-5850-C976-442576B74646}"/>
          </ac:spMkLst>
        </pc:spChg>
        <pc:picChg chg="mod">
          <ac:chgData name="Randy Harris" userId="26363092f7fd1d8d" providerId="LiveId" clId="{158587A6-F711-4B45-98D8-75F645477019}" dt="2024-06-02T13:44:06.092" v="1"/>
          <ac:picMkLst>
            <pc:docMk/>
            <pc:sldMk cId="2815159434" sldId="284"/>
            <ac:picMk id="5" creationId="{83FF29EA-79F3-8A18-5A64-84F844D7F82B}"/>
          </ac:picMkLst>
        </pc:picChg>
        <pc:picChg chg="mod">
          <ac:chgData name="Randy Harris" userId="26363092f7fd1d8d" providerId="LiveId" clId="{158587A6-F711-4B45-98D8-75F645477019}" dt="2024-06-02T13:44:06.092" v="1"/>
          <ac:picMkLst>
            <pc:docMk/>
            <pc:sldMk cId="2815159434" sldId="284"/>
            <ac:picMk id="7" creationId="{7C5DC0E2-7E0A-8C41-5221-BAB5FD8B7A56}"/>
          </ac:picMkLst>
        </pc:picChg>
      </pc:sldChg>
      <pc:sldChg chg="modSp mod">
        <pc:chgData name="Randy Harris" userId="26363092f7fd1d8d" providerId="LiveId" clId="{158587A6-F711-4B45-98D8-75F645477019}" dt="2024-06-02T13:44:06.407" v="19" actId="27636"/>
        <pc:sldMkLst>
          <pc:docMk/>
          <pc:sldMk cId="1556841096" sldId="285"/>
        </pc:sldMkLst>
        <pc:spChg chg="mod">
          <ac:chgData name="Randy Harris" userId="26363092f7fd1d8d" providerId="LiveId" clId="{158587A6-F711-4B45-98D8-75F645477019}" dt="2024-06-02T13:44:06.092" v="1"/>
          <ac:spMkLst>
            <pc:docMk/>
            <pc:sldMk cId="1556841096" sldId="285"/>
            <ac:spMk id="2" creationId="{C33604BE-9E1D-A999-32B0-801A8D9E59E7}"/>
          </ac:spMkLst>
        </pc:spChg>
        <pc:spChg chg="mod">
          <ac:chgData name="Randy Harris" userId="26363092f7fd1d8d" providerId="LiveId" clId="{158587A6-F711-4B45-98D8-75F645477019}" dt="2024-06-02T13:44:06.407" v="19" actId="27636"/>
          <ac:spMkLst>
            <pc:docMk/>
            <pc:sldMk cId="1556841096" sldId="285"/>
            <ac:spMk id="3" creationId="{5640B71C-32E4-6CFF-D83C-836BE68AC348}"/>
          </ac:spMkLst>
        </pc:spChg>
        <pc:spChg chg="mod">
          <ac:chgData name="Randy Harris" userId="26363092f7fd1d8d" providerId="LiveId" clId="{158587A6-F711-4B45-98D8-75F645477019}" dt="2024-06-02T13:44:06.092" v="1"/>
          <ac:spMkLst>
            <pc:docMk/>
            <pc:sldMk cId="1556841096" sldId="285"/>
            <ac:spMk id="8" creationId="{D53F78D8-F3F3-0D1E-9358-095727E8AEAB}"/>
          </ac:spMkLst>
        </pc:spChg>
        <pc:picChg chg="mod">
          <ac:chgData name="Randy Harris" userId="26363092f7fd1d8d" providerId="LiveId" clId="{158587A6-F711-4B45-98D8-75F645477019}" dt="2024-06-02T13:44:06.092" v="1"/>
          <ac:picMkLst>
            <pc:docMk/>
            <pc:sldMk cId="1556841096" sldId="285"/>
            <ac:picMk id="5" creationId="{9A8E495C-CD77-92FF-E7FA-2B3085259FF8}"/>
          </ac:picMkLst>
        </pc:picChg>
        <pc:picChg chg="mod">
          <ac:chgData name="Randy Harris" userId="26363092f7fd1d8d" providerId="LiveId" clId="{158587A6-F711-4B45-98D8-75F645477019}" dt="2024-06-02T13:44:06.092" v="1"/>
          <ac:picMkLst>
            <pc:docMk/>
            <pc:sldMk cId="1556841096" sldId="285"/>
            <ac:picMk id="7" creationId="{CCF15786-9253-D458-548A-753ABE43C4DF}"/>
          </ac:picMkLst>
        </pc:picChg>
      </pc:sldChg>
      <pc:sldChg chg="modSp">
        <pc:chgData name="Randy Harris" userId="26363092f7fd1d8d" providerId="LiveId" clId="{158587A6-F711-4B45-98D8-75F645477019}" dt="2024-06-02T13:44:06.092" v="1"/>
        <pc:sldMkLst>
          <pc:docMk/>
          <pc:sldMk cId="3311599967" sldId="286"/>
        </pc:sldMkLst>
        <pc:spChg chg="mod">
          <ac:chgData name="Randy Harris" userId="26363092f7fd1d8d" providerId="LiveId" clId="{158587A6-F711-4B45-98D8-75F645477019}" dt="2024-06-02T13:44:06.092" v="1"/>
          <ac:spMkLst>
            <pc:docMk/>
            <pc:sldMk cId="3311599967" sldId="286"/>
            <ac:spMk id="2" creationId="{BA7BC365-5770-CA4C-0E16-016CA7A590FA}"/>
          </ac:spMkLst>
        </pc:spChg>
        <pc:spChg chg="mod">
          <ac:chgData name="Randy Harris" userId="26363092f7fd1d8d" providerId="LiveId" clId="{158587A6-F711-4B45-98D8-75F645477019}" dt="2024-06-02T13:44:06.092" v="1"/>
          <ac:spMkLst>
            <pc:docMk/>
            <pc:sldMk cId="3311599967" sldId="286"/>
            <ac:spMk id="3" creationId="{A8CC0066-9983-06F8-92A9-A03E5E12D1FC}"/>
          </ac:spMkLst>
        </pc:spChg>
        <pc:spChg chg="mod">
          <ac:chgData name="Randy Harris" userId="26363092f7fd1d8d" providerId="LiveId" clId="{158587A6-F711-4B45-98D8-75F645477019}" dt="2024-06-02T13:44:06.092" v="1"/>
          <ac:spMkLst>
            <pc:docMk/>
            <pc:sldMk cId="3311599967" sldId="286"/>
            <ac:spMk id="4" creationId="{5BDD03E6-293A-7720-4CF6-248D27F96DD6}"/>
          </ac:spMkLst>
        </pc:spChg>
        <pc:spChg chg="mod">
          <ac:chgData name="Randy Harris" userId="26363092f7fd1d8d" providerId="LiveId" clId="{158587A6-F711-4B45-98D8-75F645477019}" dt="2024-06-02T13:44:06.092" v="1"/>
          <ac:spMkLst>
            <pc:docMk/>
            <pc:sldMk cId="3311599967" sldId="286"/>
            <ac:spMk id="7" creationId="{5804EB36-5AE0-0F01-CD5E-739ADC1CE6DD}"/>
          </ac:spMkLst>
        </pc:spChg>
        <pc:picChg chg="mod">
          <ac:chgData name="Randy Harris" userId="26363092f7fd1d8d" providerId="LiveId" clId="{158587A6-F711-4B45-98D8-75F645477019}" dt="2024-06-02T13:44:06.092" v="1"/>
          <ac:picMkLst>
            <pc:docMk/>
            <pc:sldMk cId="3311599967" sldId="286"/>
            <ac:picMk id="5" creationId="{079F0353-4502-5DF1-E20B-9665B4085965}"/>
          </ac:picMkLst>
        </pc:picChg>
        <pc:picChg chg="mod">
          <ac:chgData name="Randy Harris" userId="26363092f7fd1d8d" providerId="LiveId" clId="{158587A6-F711-4B45-98D8-75F645477019}" dt="2024-06-02T13:44:06.092" v="1"/>
          <ac:picMkLst>
            <pc:docMk/>
            <pc:sldMk cId="3311599967" sldId="286"/>
            <ac:picMk id="6" creationId="{8E811B93-BA5D-E1B5-2A2B-DCE15466B055}"/>
          </ac:picMkLst>
        </pc:picChg>
      </pc:sldChg>
      <pc:sldChg chg="modSp mod">
        <pc:chgData name="Randy Harris" userId="26363092f7fd1d8d" providerId="LiveId" clId="{158587A6-F711-4B45-98D8-75F645477019}" dt="2024-06-02T13:44:06.422" v="20" actId="27636"/>
        <pc:sldMkLst>
          <pc:docMk/>
          <pc:sldMk cId="1974387869" sldId="287"/>
        </pc:sldMkLst>
        <pc:spChg chg="mod">
          <ac:chgData name="Randy Harris" userId="26363092f7fd1d8d" providerId="LiveId" clId="{158587A6-F711-4B45-98D8-75F645477019}" dt="2024-06-02T13:44:06.092" v="1"/>
          <ac:spMkLst>
            <pc:docMk/>
            <pc:sldMk cId="1974387869" sldId="287"/>
            <ac:spMk id="2" creationId="{8789036E-C024-4E93-CDAD-C26255B8168D}"/>
          </ac:spMkLst>
        </pc:spChg>
        <pc:spChg chg="mod">
          <ac:chgData name="Randy Harris" userId="26363092f7fd1d8d" providerId="LiveId" clId="{158587A6-F711-4B45-98D8-75F645477019}" dt="2024-06-02T13:44:06.422" v="20" actId="27636"/>
          <ac:spMkLst>
            <pc:docMk/>
            <pc:sldMk cId="1974387869" sldId="287"/>
            <ac:spMk id="3" creationId="{94501FFE-F30C-6FA5-BB89-303AAA7902F1}"/>
          </ac:spMkLst>
        </pc:spChg>
        <pc:spChg chg="mod">
          <ac:chgData name="Randy Harris" userId="26363092f7fd1d8d" providerId="LiveId" clId="{158587A6-F711-4B45-98D8-75F645477019}" dt="2024-06-02T13:44:06.092" v="1"/>
          <ac:spMkLst>
            <pc:docMk/>
            <pc:sldMk cId="1974387869" sldId="287"/>
            <ac:spMk id="12" creationId="{884FE7A0-F2FD-732A-26C2-CE193924300A}"/>
          </ac:spMkLst>
        </pc:spChg>
        <pc:spChg chg="mod">
          <ac:chgData name="Randy Harris" userId="26363092f7fd1d8d" providerId="LiveId" clId="{158587A6-F711-4B45-98D8-75F645477019}" dt="2024-06-02T13:44:06.092" v="1"/>
          <ac:spMkLst>
            <pc:docMk/>
            <pc:sldMk cId="1974387869" sldId="287"/>
            <ac:spMk id="13" creationId="{F839AD10-0DC2-CD7B-C48B-909DCC7B4612}"/>
          </ac:spMkLst>
        </pc:spChg>
        <pc:picChg chg="mod">
          <ac:chgData name="Randy Harris" userId="26363092f7fd1d8d" providerId="LiveId" clId="{158587A6-F711-4B45-98D8-75F645477019}" dt="2024-06-02T13:44:06.092" v="1"/>
          <ac:picMkLst>
            <pc:docMk/>
            <pc:sldMk cId="1974387869" sldId="287"/>
            <ac:picMk id="7" creationId="{40E3A1A6-BC94-6516-9314-B9659CCAE688}"/>
          </ac:picMkLst>
        </pc:picChg>
        <pc:picChg chg="mod">
          <ac:chgData name="Randy Harris" userId="26363092f7fd1d8d" providerId="LiveId" clId="{158587A6-F711-4B45-98D8-75F645477019}" dt="2024-06-02T13:44:06.092" v="1"/>
          <ac:picMkLst>
            <pc:docMk/>
            <pc:sldMk cId="1974387869" sldId="287"/>
            <ac:picMk id="11" creationId="{B3A8BB9E-09AE-488E-EEA6-BEE052FF56C6}"/>
          </ac:picMkLst>
        </pc:picChg>
      </pc:sldChg>
      <pc:sldChg chg="modSp mod">
        <pc:chgData name="Randy Harris" userId="26363092f7fd1d8d" providerId="LiveId" clId="{158587A6-F711-4B45-98D8-75F645477019}" dt="2024-06-02T13:44:06.422" v="21" actId="27636"/>
        <pc:sldMkLst>
          <pc:docMk/>
          <pc:sldMk cId="1219034565" sldId="288"/>
        </pc:sldMkLst>
        <pc:spChg chg="mod">
          <ac:chgData name="Randy Harris" userId="26363092f7fd1d8d" providerId="LiveId" clId="{158587A6-F711-4B45-98D8-75F645477019}" dt="2024-06-02T13:44:06.092" v="1"/>
          <ac:spMkLst>
            <pc:docMk/>
            <pc:sldMk cId="1219034565" sldId="288"/>
            <ac:spMk id="2" creationId="{D8CC9E15-586C-9396-6D2E-200669044555}"/>
          </ac:spMkLst>
        </pc:spChg>
        <pc:spChg chg="mod">
          <ac:chgData name="Randy Harris" userId="26363092f7fd1d8d" providerId="LiveId" clId="{158587A6-F711-4B45-98D8-75F645477019}" dt="2024-06-02T13:44:06.422" v="21" actId="27636"/>
          <ac:spMkLst>
            <pc:docMk/>
            <pc:sldMk cId="1219034565" sldId="288"/>
            <ac:spMk id="3" creationId="{8653D6E8-E764-4D01-3A4A-207EDBF7F2C1}"/>
          </ac:spMkLst>
        </pc:spChg>
        <pc:spChg chg="mod">
          <ac:chgData name="Randy Harris" userId="26363092f7fd1d8d" providerId="LiveId" clId="{158587A6-F711-4B45-98D8-75F645477019}" dt="2024-06-02T13:44:06.092" v="1"/>
          <ac:spMkLst>
            <pc:docMk/>
            <pc:sldMk cId="1219034565" sldId="288"/>
            <ac:spMk id="11" creationId="{4C203791-1B42-B083-E045-61B0633E4B66}"/>
          </ac:spMkLst>
        </pc:spChg>
        <pc:picChg chg="mod">
          <ac:chgData name="Randy Harris" userId="26363092f7fd1d8d" providerId="LiveId" clId="{158587A6-F711-4B45-98D8-75F645477019}" dt="2024-06-02T13:44:06.092" v="1"/>
          <ac:picMkLst>
            <pc:docMk/>
            <pc:sldMk cId="1219034565" sldId="288"/>
            <ac:picMk id="5" creationId="{64A89691-EB03-D2CA-57BA-CA9F9983BBBA}"/>
          </ac:picMkLst>
        </pc:picChg>
        <pc:picChg chg="mod">
          <ac:chgData name="Randy Harris" userId="26363092f7fd1d8d" providerId="LiveId" clId="{158587A6-F711-4B45-98D8-75F645477019}" dt="2024-06-02T13:44:06.092" v="1"/>
          <ac:picMkLst>
            <pc:docMk/>
            <pc:sldMk cId="1219034565" sldId="288"/>
            <ac:picMk id="10" creationId="{34208805-F014-F0C4-C9C1-7B0B7DC6118A}"/>
          </ac:picMkLst>
        </pc:picChg>
      </pc:sldChg>
      <pc:sldChg chg="modSp">
        <pc:chgData name="Randy Harris" userId="26363092f7fd1d8d" providerId="LiveId" clId="{158587A6-F711-4B45-98D8-75F645477019}" dt="2024-06-02T13:44:06.092" v="1"/>
        <pc:sldMkLst>
          <pc:docMk/>
          <pc:sldMk cId="443768639" sldId="290"/>
        </pc:sldMkLst>
        <pc:spChg chg="mod">
          <ac:chgData name="Randy Harris" userId="26363092f7fd1d8d" providerId="LiveId" clId="{158587A6-F711-4B45-98D8-75F645477019}" dt="2024-06-02T13:44:06.092" v="1"/>
          <ac:spMkLst>
            <pc:docMk/>
            <pc:sldMk cId="443768639" sldId="290"/>
            <ac:spMk id="2" creationId="{3D70E0EA-38E8-EB8D-2A80-995756E178BD}"/>
          </ac:spMkLst>
        </pc:spChg>
        <pc:spChg chg="mod">
          <ac:chgData name="Randy Harris" userId="26363092f7fd1d8d" providerId="LiveId" clId="{158587A6-F711-4B45-98D8-75F645477019}" dt="2024-06-02T13:44:06.092" v="1"/>
          <ac:spMkLst>
            <pc:docMk/>
            <pc:sldMk cId="443768639" sldId="290"/>
            <ac:spMk id="3" creationId="{4E8883EC-8CFA-E507-CF3E-C25CD5854FE3}"/>
          </ac:spMkLst>
        </pc:spChg>
        <pc:spChg chg="mod">
          <ac:chgData name="Randy Harris" userId="26363092f7fd1d8d" providerId="LiveId" clId="{158587A6-F711-4B45-98D8-75F645477019}" dt="2024-06-02T13:44:06.092" v="1"/>
          <ac:spMkLst>
            <pc:docMk/>
            <pc:sldMk cId="443768639" sldId="290"/>
            <ac:spMk id="7" creationId="{DFBF1B93-0BC0-17F6-A0F4-CDDAD898D0BE}"/>
          </ac:spMkLst>
        </pc:spChg>
        <pc:picChg chg="mod">
          <ac:chgData name="Randy Harris" userId="26363092f7fd1d8d" providerId="LiveId" clId="{158587A6-F711-4B45-98D8-75F645477019}" dt="2024-06-02T13:44:06.092" v="1"/>
          <ac:picMkLst>
            <pc:docMk/>
            <pc:sldMk cId="443768639" sldId="290"/>
            <ac:picMk id="5" creationId="{C02C7D85-EE45-2EB3-CDA0-6754DD276AE9}"/>
          </ac:picMkLst>
        </pc:picChg>
        <pc:picChg chg="mod">
          <ac:chgData name="Randy Harris" userId="26363092f7fd1d8d" providerId="LiveId" clId="{158587A6-F711-4B45-98D8-75F645477019}" dt="2024-06-02T13:44:06.092" v="1"/>
          <ac:picMkLst>
            <pc:docMk/>
            <pc:sldMk cId="443768639" sldId="290"/>
            <ac:picMk id="6" creationId="{78DCC802-2223-5ADB-B631-B025B3EE7EB0}"/>
          </ac:picMkLst>
        </pc:picChg>
      </pc:sldChg>
      <pc:sldChg chg="modSp mod">
        <pc:chgData name="Randy Harris" userId="26363092f7fd1d8d" providerId="LiveId" clId="{158587A6-F711-4B45-98D8-75F645477019}" dt="2024-06-02T13:44:06.422" v="22" actId="27636"/>
        <pc:sldMkLst>
          <pc:docMk/>
          <pc:sldMk cId="1044481829" sldId="291"/>
        </pc:sldMkLst>
        <pc:spChg chg="mod">
          <ac:chgData name="Randy Harris" userId="26363092f7fd1d8d" providerId="LiveId" clId="{158587A6-F711-4B45-98D8-75F645477019}" dt="2024-06-02T13:44:06.092" v="1"/>
          <ac:spMkLst>
            <pc:docMk/>
            <pc:sldMk cId="1044481829" sldId="291"/>
            <ac:spMk id="2" creationId="{7365BF25-7114-AF48-2234-D130F1F091BE}"/>
          </ac:spMkLst>
        </pc:spChg>
        <pc:spChg chg="mod">
          <ac:chgData name="Randy Harris" userId="26363092f7fd1d8d" providerId="LiveId" clId="{158587A6-F711-4B45-98D8-75F645477019}" dt="2024-06-02T13:44:06.422" v="22" actId="27636"/>
          <ac:spMkLst>
            <pc:docMk/>
            <pc:sldMk cId="1044481829" sldId="291"/>
            <ac:spMk id="3" creationId="{EC9461BB-A612-5D5C-72B6-11FD04778940}"/>
          </ac:spMkLst>
        </pc:spChg>
        <pc:spChg chg="mod">
          <ac:chgData name="Randy Harris" userId="26363092f7fd1d8d" providerId="LiveId" clId="{158587A6-F711-4B45-98D8-75F645477019}" dt="2024-06-02T13:44:06.092" v="1"/>
          <ac:spMkLst>
            <pc:docMk/>
            <pc:sldMk cId="1044481829" sldId="291"/>
            <ac:spMk id="7" creationId="{4566E780-629B-1B8C-A60F-72E8BBADF264}"/>
          </ac:spMkLst>
        </pc:spChg>
        <pc:spChg chg="mod">
          <ac:chgData name="Randy Harris" userId="26363092f7fd1d8d" providerId="LiveId" clId="{158587A6-F711-4B45-98D8-75F645477019}" dt="2024-06-02T13:44:06.092" v="1"/>
          <ac:spMkLst>
            <pc:docMk/>
            <pc:sldMk cId="1044481829" sldId="291"/>
            <ac:spMk id="8" creationId="{B1B61B12-4695-269E-0D1C-EC2B29EB4EAB}"/>
          </ac:spMkLst>
        </pc:spChg>
        <pc:picChg chg="mod">
          <ac:chgData name="Randy Harris" userId="26363092f7fd1d8d" providerId="LiveId" clId="{158587A6-F711-4B45-98D8-75F645477019}" dt="2024-06-02T13:44:06.092" v="1"/>
          <ac:picMkLst>
            <pc:docMk/>
            <pc:sldMk cId="1044481829" sldId="291"/>
            <ac:picMk id="5" creationId="{01BB6659-3553-8386-EFE4-64C0759E7D0A}"/>
          </ac:picMkLst>
        </pc:picChg>
        <pc:picChg chg="mod">
          <ac:chgData name="Randy Harris" userId="26363092f7fd1d8d" providerId="LiveId" clId="{158587A6-F711-4B45-98D8-75F645477019}" dt="2024-06-02T13:44:06.092" v="1"/>
          <ac:picMkLst>
            <pc:docMk/>
            <pc:sldMk cId="1044481829" sldId="291"/>
            <ac:picMk id="6" creationId="{72F2F304-94DA-4BD8-BA04-19495F19C94D}"/>
          </ac:picMkLst>
        </pc:picChg>
      </pc:sldChg>
      <pc:sldChg chg="modSp mod">
        <pc:chgData name="Randy Harris" userId="26363092f7fd1d8d" providerId="LiveId" clId="{158587A6-F711-4B45-98D8-75F645477019}" dt="2024-06-02T13:44:06.438" v="23" actId="27636"/>
        <pc:sldMkLst>
          <pc:docMk/>
          <pc:sldMk cId="3111648528" sldId="292"/>
        </pc:sldMkLst>
        <pc:spChg chg="mod">
          <ac:chgData name="Randy Harris" userId="26363092f7fd1d8d" providerId="LiveId" clId="{158587A6-F711-4B45-98D8-75F645477019}" dt="2024-06-02T13:44:06.092" v="1"/>
          <ac:spMkLst>
            <pc:docMk/>
            <pc:sldMk cId="3111648528" sldId="292"/>
            <ac:spMk id="2" creationId="{4A9B85F9-EE4C-9E2A-6CAE-50DF2703820C}"/>
          </ac:spMkLst>
        </pc:spChg>
        <pc:spChg chg="mod">
          <ac:chgData name="Randy Harris" userId="26363092f7fd1d8d" providerId="LiveId" clId="{158587A6-F711-4B45-98D8-75F645477019}" dt="2024-06-02T13:44:06.438" v="23" actId="27636"/>
          <ac:spMkLst>
            <pc:docMk/>
            <pc:sldMk cId="3111648528" sldId="292"/>
            <ac:spMk id="3" creationId="{7E23FC40-A50E-DEA5-B9F4-DF008F5B4537}"/>
          </ac:spMkLst>
        </pc:spChg>
        <pc:picChg chg="mod">
          <ac:chgData name="Randy Harris" userId="26363092f7fd1d8d" providerId="LiveId" clId="{158587A6-F711-4B45-98D8-75F645477019}" dt="2024-06-02T13:44:06.092" v="1"/>
          <ac:picMkLst>
            <pc:docMk/>
            <pc:sldMk cId="3111648528" sldId="292"/>
            <ac:picMk id="5" creationId="{CC8D966F-9299-6E09-4EBE-5351EDF60356}"/>
          </ac:picMkLst>
        </pc:picChg>
        <pc:picChg chg="mod">
          <ac:chgData name="Randy Harris" userId="26363092f7fd1d8d" providerId="LiveId" clId="{158587A6-F711-4B45-98D8-75F645477019}" dt="2024-06-02T13:44:06.092" v="1"/>
          <ac:picMkLst>
            <pc:docMk/>
            <pc:sldMk cId="3111648528" sldId="292"/>
            <ac:picMk id="6" creationId="{5019532E-52C6-C69B-3A16-0A5895700757}"/>
          </ac:picMkLst>
        </pc:picChg>
      </pc:sldChg>
      <pc:sldChg chg="modSp">
        <pc:chgData name="Randy Harris" userId="26363092f7fd1d8d" providerId="LiveId" clId="{158587A6-F711-4B45-98D8-75F645477019}" dt="2024-06-02T13:44:06.092" v="1"/>
        <pc:sldMkLst>
          <pc:docMk/>
          <pc:sldMk cId="741645701" sldId="293"/>
        </pc:sldMkLst>
        <pc:spChg chg="mod">
          <ac:chgData name="Randy Harris" userId="26363092f7fd1d8d" providerId="LiveId" clId="{158587A6-F711-4B45-98D8-75F645477019}" dt="2024-06-02T13:44:06.092" v="1"/>
          <ac:spMkLst>
            <pc:docMk/>
            <pc:sldMk cId="741645701" sldId="293"/>
            <ac:spMk id="2" creationId="{8462302E-092C-9844-0CF0-46DA008BD5BD}"/>
          </ac:spMkLst>
        </pc:spChg>
        <pc:spChg chg="mod">
          <ac:chgData name="Randy Harris" userId="26363092f7fd1d8d" providerId="LiveId" clId="{158587A6-F711-4B45-98D8-75F645477019}" dt="2024-06-02T13:44:06.092" v="1"/>
          <ac:spMkLst>
            <pc:docMk/>
            <pc:sldMk cId="741645701" sldId="293"/>
            <ac:spMk id="3" creationId="{3CE75BEE-928F-57FC-FF1C-882443FAB7EA}"/>
          </ac:spMkLst>
        </pc:spChg>
        <pc:spChg chg="mod">
          <ac:chgData name="Randy Harris" userId="26363092f7fd1d8d" providerId="LiveId" clId="{158587A6-F711-4B45-98D8-75F645477019}" dt="2024-06-02T13:44:06.092" v="1"/>
          <ac:spMkLst>
            <pc:docMk/>
            <pc:sldMk cId="741645701" sldId="293"/>
            <ac:spMk id="7" creationId="{1948FFE1-CFF5-9048-A9DA-1E60C0320068}"/>
          </ac:spMkLst>
        </pc:spChg>
        <pc:spChg chg="mod">
          <ac:chgData name="Randy Harris" userId="26363092f7fd1d8d" providerId="LiveId" clId="{158587A6-F711-4B45-98D8-75F645477019}" dt="2024-06-02T13:44:06.092" v="1"/>
          <ac:spMkLst>
            <pc:docMk/>
            <pc:sldMk cId="741645701" sldId="293"/>
            <ac:spMk id="8" creationId="{DE00099E-7724-45B1-D693-CEF03940F368}"/>
          </ac:spMkLst>
        </pc:spChg>
        <pc:picChg chg="mod">
          <ac:chgData name="Randy Harris" userId="26363092f7fd1d8d" providerId="LiveId" clId="{158587A6-F711-4B45-98D8-75F645477019}" dt="2024-06-02T13:44:06.092" v="1"/>
          <ac:picMkLst>
            <pc:docMk/>
            <pc:sldMk cId="741645701" sldId="293"/>
            <ac:picMk id="5" creationId="{C1FFE180-BA6C-A068-07CA-B631F2D28702}"/>
          </ac:picMkLst>
        </pc:picChg>
        <pc:picChg chg="mod">
          <ac:chgData name="Randy Harris" userId="26363092f7fd1d8d" providerId="LiveId" clId="{158587A6-F711-4B45-98D8-75F645477019}" dt="2024-06-02T13:44:06.092" v="1"/>
          <ac:picMkLst>
            <pc:docMk/>
            <pc:sldMk cId="741645701" sldId="293"/>
            <ac:picMk id="6" creationId="{49E48154-2E4B-D6C4-A278-DB224D2D39B0}"/>
          </ac:picMkLst>
        </pc:picChg>
      </pc:sldChg>
      <pc:sldChg chg="modSp mod">
        <pc:chgData name="Randy Harris" userId="26363092f7fd1d8d" providerId="LiveId" clId="{158587A6-F711-4B45-98D8-75F645477019}" dt="2024-06-02T13:44:06.438" v="24" actId="27636"/>
        <pc:sldMkLst>
          <pc:docMk/>
          <pc:sldMk cId="630344767" sldId="294"/>
        </pc:sldMkLst>
        <pc:spChg chg="mod">
          <ac:chgData name="Randy Harris" userId="26363092f7fd1d8d" providerId="LiveId" clId="{158587A6-F711-4B45-98D8-75F645477019}" dt="2024-06-02T13:44:06.092" v="1"/>
          <ac:spMkLst>
            <pc:docMk/>
            <pc:sldMk cId="630344767" sldId="294"/>
            <ac:spMk id="2" creationId="{D1C0DD31-EE78-9CB3-C179-A6E150954DCF}"/>
          </ac:spMkLst>
        </pc:spChg>
        <pc:spChg chg="mod">
          <ac:chgData name="Randy Harris" userId="26363092f7fd1d8d" providerId="LiveId" clId="{158587A6-F711-4B45-98D8-75F645477019}" dt="2024-06-02T13:44:06.438" v="24" actId="27636"/>
          <ac:spMkLst>
            <pc:docMk/>
            <pc:sldMk cId="630344767" sldId="294"/>
            <ac:spMk id="3" creationId="{7E6FF8A6-45B8-55AB-31E6-D09F55730A86}"/>
          </ac:spMkLst>
        </pc:spChg>
        <pc:spChg chg="mod">
          <ac:chgData name="Randy Harris" userId="26363092f7fd1d8d" providerId="LiveId" clId="{158587A6-F711-4B45-98D8-75F645477019}" dt="2024-06-02T13:44:06.092" v="1"/>
          <ac:spMkLst>
            <pc:docMk/>
            <pc:sldMk cId="630344767" sldId="294"/>
            <ac:spMk id="12" creationId="{BC83A87C-DC6B-2526-ED74-13E3CA22C0DF}"/>
          </ac:spMkLst>
        </pc:spChg>
        <pc:spChg chg="mod">
          <ac:chgData name="Randy Harris" userId="26363092f7fd1d8d" providerId="LiveId" clId="{158587A6-F711-4B45-98D8-75F645477019}" dt="2024-06-02T13:44:06.092" v="1"/>
          <ac:spMkLst>
            <pc:docMk/>
            <pc:sldMk cId="630344767" sldId="294"/>
            <ac:spMk id="13" creationId="{C8A67F4F-D917-FA47-662D-FEB894DA7DFD}"/>
          </ac:spMkLst>
        </pc:spChg>
        <pc:spChg chg="mod">
          <ac:chgData name="Randy Harris" userId="26363092f7fd1d8d" providerId="LiveId" clId="{158587A6-F711-4B45-98D8-75F645477019}" dt="2024-06-02T13:44:06.092" v="1"/>
          <ac:spMkLst>
            <pc:docMk/>
            <pc:sldMk cId="630344767" sldId="294"/>
            <ac:spMk id="14" creationId="{2B9E0578-0231-E6A0-1022-73BCE59FB7E4}"/>
          </ac:spMkLst>
        </pc:spChg>
        <pc:picChg chg="mod">
          <ac:chgData name="Randy Harris" userId="26363092f7fd1d8d" providerId="LiveId" clId="{158587A6-F711-4B45-98D8-75F645477019}" dt="2024-06-02T13:44:06.092" v="1"/>
          <ac:picMkLst>
            <pc:docMk/>
            <pc:sldMk cId="630344767" sldId="294"/>
            <ac:picMk id="5" creationId="{77D7C6C5-C6F4-D851-8ECD-B05B09FA2898}"/>
          </ac:picMkLst>
        </pc:picChg>
        <pc:picChg chg="mod">
          <ac:chgData name="Randy Harris" userId="26363092f7fd1d8d" providerId="LiveId" clId="{158587A6-F711-4B45-98D8-75F645477019}" dt="2024-06-02T13:44:06.092" v="1"/>
          <ac:picMkLst>
            <pc:docMk/>
            <pc:sldMk cId="630344767" sldId="294"/>
            <ac:picMk id="11" creationId="{9874F66F-7BC8-2CBE-F521-4057D76BAD74}"/>
          </ac:picMkLst>
        </pc:picChg>
      </pc:sldChg>
      <pc:sldChg chg="modSp">
        <pc:chgData name="Randy Harris" userId="26363092f7fd1d8d" providerId="LiveId" clId="{158587A6-F711-4B45-98D8-75F645477019}" dt="2024-06-02T13:44:06.092" v="1"/>
        <pc:sldMkLst>
          <pc:docMk/>
          <pc:sldMk cId="4059450699" sldId="295"/>
        </pc:sldMkLst>
        <pc:spChg chg="mod">
          <ac:chgData name="Randy Harris" userId="26363092f7fd1d8d" providerId="LiveId" clId="{158587A6-F711-4B45-98D8-75F645477019}" dt="2024-06-02T13:44:06.092" v="1"/>
          <ac:spMkLst>
            <pc:docMk/>
            <pc:sldMk cId="4059450699" sldId="295"/>
            <ac:spMk id="2" creationId="{50E6544A-9113-9DD0-9742-5C7FC04E4E9D}"/>
          </ac:spMkLst>
        </pc:spChg>
        <pc:spChg chg="mod">
          <ac:chgData name="Randy Harris" userId="26363092f7fd1d8d" providerId="LiveId" clId="{158587A6-F711-4B45-98D8-75F645477019}" dt="2024-06-02T13:44:06.092" v="1"/>
          <ac:spMkLst>
            <pc:docMk/>
            <pc:sldMk cId="4059450699" sldId="295"/>
            <ac:spMk id="3" creationId="{7EC8A7A2-5687-60BC-5B8C-69598491090B}"/>
          </ac:spMkLst>
        </pc:spChg>
        <pc:picChg chg="mod">
          <ac:chgData name="Randy Harris" userId="26363092f7fd1d8d" providerId="LiveId" clId="{158587A6-F711-4B45-98D8-75F645477019}" dt="2024-06-02T13:44:06.092" v="1"/>
          <ac:picMkLst>
            <pc:docMk/>
            <pc:sldMk cId="4059450699" sldId="295"/>
            <ac:picMk id="5" creationId="{345D4A33-35B3-CCC1-5BEF-A7C10DB4B324}"/>
          </ac:picMkLst>
        </pc:picChg>
        <pc:picChg chg="mod">
          <ac:chgData name="Randy Harris" userId="26363092f7fd1d8d" providerId="LiveId" clId="{158587A6-F711-4B45-98D8-75F645477019}" dt="2024-06-02T13:44:06.092" v="1"/>
          <ac:picMkLst>
            <pc:docMk/>
            <pc:sldMk cId="4059450699" sldId="295"/>
            <ac:picMk id="6" creationId="{BF96A31E-C277-019F-C16E-E135A6AECB15}"/>
          </ac:picMkLst>
        </pc:picChg>
      </pc:sldChg>
      <pc:sldChg chg="modSp">
        <pc:chgData name="Randy Harris" userId="26363092f7fd1d8d" providerId="LiveId" clId="{158587A6-F711-4B45-98D8-75F645477019}" dt="2024-06-02T13:44:06.092" v="1"/>
        <pc:sldMkLst>
          <pc:docMk/>
          <pc:sldMk cId="1479955840" sldId="296"/>
        </pc:sldMkLst>
        <pc:spChg chg="mod">
          <ac:chgData name="Randy Harris" userId="26363092f7fd1d8d" providerId="LiveId" clId="{158587A6-F711-4B45-98D8-75F645477019}" dt="2024-06-02T13:44:06.092" v="1"/>
          <ac:spMkLst>
            <pc:docMk/>
            <pc:sldMk cId="1479955840" sldId="296"/>
            <ac:spMk id="2" creationId="{29AB20EB-1301-44C9-D6FE-1DED1AB207C3}"/>
          </ac:spMkLst>
        </pc:spChg>
        <pc:spChg chg="mod">
          <ac:chgData name="Randy Harris" userId="26363092f7fd1d8d" providerId="LiveId" clId="{158587A6-F711-4B45-98D8-75F645477019}" dt="2024-06-02T13:44:06.092" v="1"/>
          <ac:spMkLst>
            <pc:docMk/>
            <pc:sldMk cId="1479955840" sldId="296"/>
            <ac:spMk id="3" creationId="{8A2297C8-92ED-0BCD-D82A-44BAB616E071}"/>
          </ac:spMkLst>
        </pc:spChg>
        <pc:spChg chg="mod">
          <ac:chgData name="Randy Harris" userId="26363092f7fd1d8d" providerId="LiveId" clId="{158587A6-F711-4B45-98D8-75F645477019}" dt="2024-06-02T13:44:06.092" v="1"/>
          <ac:spMkLst>
            <pc:docMk/>
            <pc:sldMk cId="1479955840" sldId="296"/>
            <ac:spMk id="6" creationId="{D77A7DA1-17F6-767D-BCCE-AD11853BEF97}"/>
          </ac:spMkLst>
        </pc:spChg>
        <pc:picChg chg="mod">
          <ac:chgData name="Randy Harris" userId="26363092f7fd1d8d" providerId="LiveId" clId="{158587A6-F711-4B45-98D8-75F645477019}" dt="2024-06-02T13:44:06.092" v="1"/>
          <ac:picMkLst>
            <pc:docMk/>
            <pc:sldMk cId="1479955840" sldId="296"/>
            <ac:picMk id="5" creationId="{C3B48763-5FB4-58C0-4CA4-11E08633E705}"/>
          </ac:picMkLst>
        </pc:picChg>
        <pc:picChg chg="mod">
          <ac:chgData name="Randy Harris" userId="26363092f7fd1d8d" providerId="LiveId" clId="{158587A6-F711-4B45-98D8-75F645477019}" dt="2024-06-02T13:44:06.092" v="1"/>
          <ac:picMkLst>
            <pc:docMk/>
            <pc:sldMk cId="1479955840" sldId="296"/>
            <ac:picMk id="7" creationId="{228B4CD0-D708-1422-E3E7-C8D89D12DF58}"/>
          </ac:picMkLst>
        </pc:picChg>
      </pc:sldChg>
      <pc:sldChg chg="modSp mod">
        <pc:chgData name="Randy Harris" userId="26363092f7fd1d8d" providerId="LiveId" clId="{158587A6-F711-4B45-98D8-75F645477019}" dt="2024-06-02T13:44:06.450" v="25" actId="27636"/>
        <pc:sldMkLst>
          <pc:docMk/>
          <pc:sldMk cId="2341360425" sldId="297"/>
        </pc:sldMkLst>
        <pc:spChg chg="mod">
          <ac:chgData name="Randy Harris" userId="26363092f7fd1d8d" providerId="LiveId" clId="{158587A6-F711-4B45-98D8-75F645477019}" dt="2024-06-02T13:44:06.092" v="1"/>
          <ac:spMkLst>
            <pc:docMk/>
            <pc:sldMk cId="2341360425" sldId="297"/>
            <ac:spMk id="2" creationId="{44A9E9C6-E616-4D77-967F-C5C052C7566B}"/>
          </ac:spMkLst>
        </pc:spChg>
        <pc:spChg chg="mod">
          <ac:chgData name="Randy Harris" userId="26363092f7fd1d8d" providerId="LiveId" clId="{158587A6-F711-4B45-98D8-75F645477019}" dt="2024-06-02T13:44:06.450" v="25" actId="27636"/>
          <ac:spMkLst>
            <pc:docMk/>
            <pc:sldMk cId="2341360425" sldId="297"/>
            <ac:spMk id="3" creationId="{D1AA870E-7DBA-12F9-60FB-E24CE961172C}"/>
          </ac:spMkLst>
        </pc:spChg>
        <pc:spChg chg="mod">
          <ac:chgData name="Randy Harris" userId="26363092f7fd1d8d" providerId="LiveId" clId="{158587A6-F711-4B45-98D8-75F645477019}" dt="2024-06-02T13:44:06.092" v="1"/>
          <ac:spMkLst>
            <pc:docMk/>
            <pc:sldMk cId="2341360425" sldId="297"/>
            <ac:spMk id="6" creationId="{B262A9CF-91B0-D618-EE41-E5574195EE30}"/>
          </ac:spMkLst>
        </pc:spChg>
        <pc:picChg chg="mod">
          <ac:chgData name="Randy Harris" userId="26363092f7fd1d8d" providerId="LiveId" clId="{158587A6-F711-4B45-98D8-75F645477019}" dt="2024-06-02T13:44:06.092" v="1"/>
          <ac:picMkLst>
            <pc:docMk/>
            <pc:sldMk cId="2341360425" sldId="297"/>
            <ac:picMk id="5" creationId="{08D87D97-BDB3-AA11-C712-C4A6A6EC0462}"/>
          </ac:picMkLst>
        </pc:picChg>
        <pc:picChg chg="mod">
          <ac:chgData name="Randy Harris" userId="26363092f7fd1d8d" providerId="LiveId" clId="{158587A6-F711-4B45-98D8-75F645477019}" dt="2024-06-02T13:44:06.092" v="1"/>
          <ac:picMkLst>
            <pc:docMk/>
            <pc:sldMk cId="2341360425" sldId="297"/>
            <ac:picMk id="7" creationId="{B7AD21AF-6B8C-0370-6602-F63D7CA0AEF9}"/>
          </ac:picMkLst>
        </pc:picChg>
      </pc:sldChg>
      <pc:sldChg chg="modSp">
        <pc:chgData name="Randy Harris" userId="26363092f7fd1d8d" providerId="LiveId" clId="{158587A6-F711-4B45-98D8-75F645477019}" dt="2024-06-02T13:44:06.092" v="1"/>
        <pc:sldMkLst>
          <pc:docMk/>
          <pc:sldMk cId="1335666439" sldId="298"/>
        </pc:sldMkLst>
        <pc:spChg chg="mod">
          <ac:chgData name="Randy Harris" userId="26363092f7fd1d8d" providerId="LiveId" clId="{158587A6-F711-4B45-98D8-75F645477019}" dt="2024-06-02T13:44:06.092" v="1"/>
          <ac:spMkLst>
            <pc:docMk/>
            <pc:sldMk cId="1335666439" sldId="298"/>
            <ac:spMk id="2" creationId="{80F3C6E1-EE9C-498D-8922-ADF4067385F6}"/>
          </ac:spMkLst>
        </pc:spChg>
        <pc:spChg chg="mod">
          <ac:chgData name="Randy Harris" userId="26363092f7fd1d8d" providerId="LiveId" clId="{158587A6-F711-4B45-98D8-75F645477019}" dt="2024-06-02T13:44:06.092" v="1"/>
          <ac:spMkLst>
            <pc:docMk/>
            <pc:sldMk cId="1335666439" sldId="298"/>
            <ac:spMk id="3" creationId="{C729CD0E-EB92-965D-D44C-98CDE92AAF27}"/>
          </ac:spMkLst>
        </pc:spChg>
        <pc:spChg chg="mod">
          <ac:chgData name="Randy Harris" userId="26363092f7fd1d8d" providerId="LiveId" clId="{158587A6-F711-4B45-98D8-75F645477019}" dt="2024-06-02T13:44:06.092" v="1"/>
          <ac:spMkLst>
            <pc:docMk/>
            <pc:sldMk cId="1335666439" sldId="298"/>
            <ac:spMk id="4" creationId="{F34FAD36-99FF-C3B8-0451-C39DBC14F2A1}"/>
          </ac:spMkLst>
        </pc:spChg>
        <pc:spChg chg="mod">
          <ac:chgData name="Randy Harris" userId="26363092f7fd1d8d" providerId="LiveId" clId="{158587A6-F711-4B45-98D8-75F645477019}" dt="2024-06-02T13:44:06.092" v="1"/>
          <ac:spMkLst>
            <pc:docMk/>
            <pc:sldMk cId="1335666439" sldId="298"/>
            <ac:spMk id="5" creationId="{86E5A341-858C-4463-41F9-109D1D02C9C4}"/>
          </ac:spMkLst>
        </pc:spChg>
        <pc:picChg chg="mod">
          <ac:chgData name="Randy Harris" userId="26363092f7fd1d8d" providerId="LiveId" clId="{158587A6-F711-4B45-98D8-75F645477019}" dt="2024-06-02T13:44:06.092" v="1"/>
          <ac:picMkLst>
            <pc:docMk/>
            <pc:sldMk cId="1335666439" sldId="298"/>
            <ac:picMk id="6" creationId="{242134EA-4074-1F39-B26A-2CA05FDDD63F}"/>
          </ac:picMkLst>
        </pc:picChg>
        <pc:picChg chg="mod">
          <ac:chgData name="Randy Harris" userId="26363092f7fd1d8d" providerId="LiveId" clId="{158587A6-F711-4B45-98D8-75F645477019}" dt="2024-06-02T13:44:06.092" v="1"/>
          <ac:picMkLst>
            <pc:docMk/>
            <pc:sldMk cId="1335666439" sldId="298"/>
            <ac:picMk id="7" creationId="{2DA66E52-6E0E-B24E-5787-CA884C13C6A4}"/>
          </ac:picMkLst>
        </pc:picChg>
      </pc:sldChg>
      <pc:sldChg chg="modSp mod">
        <pc:chgData name="Randy Harris" userId="26363092f7fd1d8d" providerId="LiveId" clId="{158587A6-F711-4B45-98D8-75F645477019}" dt="2024-06-02T13:44:06.454" v="26" actId="27636"/>
        <pc:sldMkLst>
          <pc:docMk/>
          <pc:sldMk cId="1441226924" sldId="299"/>
        </pc:sldMkLst>
        <pc:spChg chg="mod">
          <ac:chgData name="Randy Harris" userId="26363092f7fd1d8d" providerId="LiveId" clId="{158587A6-F711-4B45-98D8-75F645477019}" dt="2024-06-02T13:44:06.092" v="1"/>
          <ac:spMkLst>
            <pc:docMk/>
            <pc:sldMk cId="1441226924" sldId="299"/>
            <ac:spMk id="2" creationId="{C24D550C-A2FD-ADCB-8A44-E69B50B1103D}"/>
          </ac:spMkLst>
        </pc:spChg>
        <pc:spChg chg="mod">
          <ac:chgData name="Randy Harris" userId="26363092f7fd1d8d" providerId="LiveId" clId="{158587A6-F711-4B45-98D8-75F645477019}" dt="2024-06-02T13:44:06.454" v="26" actId="27636"/>
          <ac:spMkLst>
            <pc:docMk/>
            <pc:sldMk cId="1441226924" sldId="299"/>
            <ac:spMk id="3" creationId="{50BC1D86-2C77-83F4-04CC-73F84700D651}"/>
          </ac:spMkLst>
        </pc:spChg>
        <pc:spChg chg="mod">
          <ac:chgData name="Randy Harris" userId="26363092f7fd1d8d" providerId="LiveId" clId="{158587A6-F711-4B45-98D8-75F645477019}" dt="2024-06-02T13:44:06.092" v="1"/>
          <ac:spMkLst>
            <pc:docMk/>
            <pc:sldMk cId="1441226924" sldId="299"/>
            <ac:spMk id="8" creationId="{1092EB38-6C0D-18B4-3A9E-F9949603EBCB}"/>
          </ac:spMkLst>
        </pc:spChg>
        <pc:spChg chg="mod">
          <ac:chgData name="Randy Harris" userId="26363092f7fd1d8d" providerId="LiveId" clId="{158587A6-F711-4B45-98D8-75F645477019}" dt="2024-06-02T13:44:06.092" v="1"/>
          <ac:spMkLst>
            <pc:docMk/>
            <pc:sldMk cId="1441226924" sldId="299"/>
            <ac:spMk id="9" creationId="{E6020C72-ADDA-C01C-82DB-7570F88ABEEA}"/>
          </ac:spMkLst>
        </pc:spChg>
        <pc:spChg chg="mod">
          <ac:chgData name="Randy Harris" userId="26363092f7fd1d8d" providerId="LiveId" clId="{158587A6-F711-4B45-98D8-75F645477019}" dt="2024-06-02T13:44:06.092" v="1"/>
          <ac:spMkLst>
            <pc:docMk/>
            <pc:sldMk cId="1441226924" sldId="299"/>
            <ac:spMk id="10" creationId="{DFF739D6-73DE-A8EE-5D59-1FD14DA3F881}"/>
          </ac:spMkLst>
        </pc:spChg>
        <pc:spChg chg="mod">
          <ac:chgData name="Randy Harris" userId="26363092f7fd1d8d" providerId="LiveId" clId="{158587A6-F711-4B45-98D8-75F645477019}" dt="2024-06-02T13:44:06.092" v="1"/>
          <ac:spMkLst>
            <pc:docMk/>
            <pc:sldMk cId="1441226924" sldId="299"/>
            <ac:spMk id="11" creationId="{90CA487E-847A-F2B2-292B-15F125659257}"/>
          </ac:spMkLst>
        </pc:spChg>
        <pc:spChg chg="mod">
          <ac:chgData name="Randy Harris" userId="26363092f7fd1d8d" providerId="LiveId" clId="{158587A6-F711-4B45-98D8-75F645477019}" dt="2024-06-02T13:44:06.092" v="1"/>
          <ac:spMkLst>
            <pc:docMk/>
            <pc:sldMk cId="1441226924" sldId="299"/>
            <ac:spMk id="12" creationId="{75F7ADA4-B062-9F65-181D-F343D9E021B2}"/>
          </ac:spMkLst>
        </pc:spChg>
        <pc:picChg chg="mod">
          <ac:chgData name="Randy Harris" userId="26363092f7fd1d8d" providerId="LiveId" clId="{158587A6-F711-4B45-98D8-75F645477019}" dt="2024-06-02T13:44:06.092" v="1"/>
          <ac:picMkLst>
            <pc:docMk/>
            <pc:sldMk cId="1441226924" sldId="299"/>
            <ac:picMk id="6" creationId="{8C89E863-861E-0A5A-674C-F017816D7A9C}"/>
          </ac:picMkLst>
        </pc:picChg>
        <pc:picChg chg="mod">
          <ac:chgData name="Randy Harris" userId="26363092f7fd1d8d" providerId="LiveId" clId="{158587A6-F711-4B45-98D8-75F645477019}" dt="2024-06-02T13:44:06.092" v="1"/>
          <ac:picMkLst>
            <pc:docMk/>
            <pc:sldMk cId="1441226924" sldId="299"/>
            <ac:picMk id="7" creationId="{8A6D02EB-C075-0B34-582A-9C98037B48A8}"/>
          </ac:picMkLst>
        </pc:picChg>
      </pc:sldChg>
      <pc:sldChg chg="modSp">
        <pc:chgData name="Randy Harris" userId="26363092f7fd1d8d" providerId="LiveId" clId="{158587A6-F711-4B45-98D8-75F645477019}" dt="2024-06-02T13:44:06.092" v="1"/>
        <pc:sldMkLst>
          <pc:docMk/>
          <pc:sldMk cId="412329424" sldId="300"/>
        </pc:sldMkLst>
        <pc:spChg chg="mod">
          <ac:chgData name="Randy Harris" userId="26363092f7fd1d8d" providerId="LiveId" clId="{158587A6-F711-4B45-98D8-75F645477019}" dt="2024-06-02T13:44:06.092" v="1"/>
          <ac:spMkLst>
            <pc:docMk/>
            <pc:sldMk cId="412329424" sldId="300"/>
            <ac:spMk id="2" creationId="{92B4D3E0-F42E-9EC5-C110-6DC26FDDC1CB}"/>
          </ac:spMkLst>
        </pc:spChg>
        <pc:spChg chg="mod">
          <ac:chgData name="Randy Harris" userId="26363092f7fd1d8d" providerId="LiveId" clId="{158587A6-F711-4B45-98D8-75F645477019}" dt="2024-06-02T13:44:06.092" v="1"/>
          <ac:spMkLst>
            <pc:docMk/>
            <pc:sldMk cId="412329424" sldId="300"/>
            <ac:spMk id="3" creationId="{D0B889DA-B472-FEB2-FF30-EB2C0A98F25B}"/>
          </ac:spMkLst>
        </pc:spChg>
        <pc:picChg chg="mod">
          <ac:chgData name="Randy Harris" userId="26363092f7fd1d8d" providerId="LiveId" clId="{158587A6-F711-4B45-98D8-75F645477019}" dt="2024-06-02T13:44:06.092" v="1"/>
          <ac:picMkLst>
            <pc:docMk/>
            <pc:sldMk cId="412329424" sldId="300"/>
            <ac:picMk id="5" creationId="{BAE17B68-183A-B79C-0A80-E02387D5599F}"/>
          </ac:picMkLst>
        </pc:picChg>
        <pc:picChg chg="mod">
          <ac:chgData name="Randy Harris" userId="26363092f7fd1d8d" providerId="LiveId" clId="{158587A6-F711-4B45-98D8-75F645477019}" dt="2024-06-02T13:44:06.092" v="1"/>
          <ac:picMkLst>
            <pc:docMk/>
            <pc:sldMk cId="412329424" sldId="300"/>
            <ac:picMk id="6" creationId="{9BEAE587-5598-3612-6EFF-AAC9F4AC6174}"/>
          </ac:picMkLst>
        </pc:picChg>
      </pc:sldChg>
      <pc:sldChg chg="modSp">
        <pc:chgData name="Randy Harris" userId="26363092f7fd1d8d" providerId="LiveId" clId="{158587A6-F711-4B45-98D8-75F645477019}" dt="2024-06-02T13:44:06.092" v="1"/>
        <pc:sldMkLst>
          <pc:docMk/>
          <pc:sldMk cId="1597006042" sldId="301"/>
        </pc:sldMkLst>
        <pc:spChg chg="mod">
          <ac:chgData name="Randy Harris" userId="26363092f7fd1d8d" providerId="LiveId" clId="{158587A6-F711-4B45-98D8-75F645477019}" dt="2024-06-02T13:44:06.092" v="1"/>
          <ac:spMkLst>
            <pc:docMk/>
            <pc:sldMk cId="1597006042" sldId="301"/>
            <ac:spMk id="2" creationId="{1F4BDF1E-38D7-9F49-3452-D6977C667D6D}"/>
          </ac:spMkLst>
        </pc:spChg>
        <pc:spChg chg="mod">
          <ac:chgData name="Randy Harris" userId="26363092f7fd1d8d" providerId="LiveId" clId="{158587A6-F711-4B45-98D8-75F645477019}" dt="2024-06-02T13:44:06.092" v="1"/>
          <ac:spMkLst>
            <pc:docMk/>
            <pc:sldMk cId="1597006042" sldId="301"/>
            <ac:spMk id="3" creationId="{15F28FC0-2875-ACCE-51B7-414077F9BDC5}"/>
          </ac:spMkLst>
        </pc:spChg>
        <pc:spChg chg="mod">
          <ac:chgData name="Randy Harris" userId="26363092f7fd1d8d" providerId="LiveId" clId="{158587A6-F711-4B45-98D8-75F645477019}" dt="2024-06-02T13:44:06.092" v="1"/>
          <ac:spMkLst>
            <pc:docMk/>
            <pc:sldMk cId="1597006042" sldId="301"/>
            <ac:spMk id="8" creationId="{A348FCF9-BCF1-0644-DBF3-5B8FCD2C60A0}"/>
          </ac:spMkLst>
        </pc:spChg>
        <pc:picChg chg="mod">
          <ac:chgData name="Randy Harris" userId="26363092f7fd1d8d" providerId="LiveId" clId="{158587A6-F711-4B45-98D8-75F645477019}" dt="2024-06-02T13:44:06.092" v="1"/>
          <ac:picMkLst>
            <pc:docMk/>
            <pc:sldMk cId="1597006042" sldId="301"/>
            <ac:picMk id="5" creationId="{371F680B-7FDA-743B-0510-68992A0F3A36}"/>
          </ac:picMkLst>
        </pc:picChg>
        <pc:picChg chg="mod">
          <ac:chgData name="Randy Harris" userId="26363092f7fd1d8d" providerId="LiveId" clId="{158587A6-F711-4B45-98D8-75F645477019}" dt="2024-06-02T13:44:06.092" v="1"/>
          <ac:picMkLst>
            <pc:docMk/>
            <pc:sldMk cId="1597006042" sldId="301"/>
            <ac:picMk id="7" creationId="{BD0997A5-19E4-3A04-207D-0EA2D30A2B2F}"/>
          </ac:picMkLst>
        </pc:picChg>
      </pc:sldChg>
      <pc:sldChg chg="modSp mod">
        <pc:chgData name="Randy Harris" userId="26363092f7fd1d8d" providerId="LiveId" clId="{158587A6-F711-4B45-98D8-75F645477019}" dt="2024-06-02T13:44:06.470" v="27" actId="27636"/>
        <pc:sldMkLst>
          <pc:docMk/>
          <pc:sldMk cId="4190559215" sldId="302"/>
        </pc:sldMkLst>
        <pc:spChg chg="mod">
          <ac:chgData name="Randy Harris" userId="26363092f7fd1d8d" providerId="LiveId" clId="{158587A6-F711-4B45-98D8-75F645477019}" dt="2024-06-02T13:44:06.092" v="1"/>
          <ac:spMkLst>
            <pc:docMk/>
            <pc:sldMk cId="4190559215" sldId="302"/>
            <ac:spMk id="2" creationId="{7EE9DC08-EAB0-4A6B-58CD-2114A2B356D2}"/>
          </ac:spMkLst>
        </pc:spChg>
        <pc:spChg chg="mod">
          <ac:chgData name="Randy Harris" userId="26363092f7fd1d8d" providerId="LiveId" clId="{158587A6-F711-4B45-98D8-75F645477019}" dt="2024-06-02T13:44:06.470" v="27" actId="27636"/>
          <ac:spMkLst>
            <pc:docMk/>
            <pc:sldMk cId="4190559215" sldId="302"/>
            <ac:spMk id="3" creationId="{4815122C-294F-6B66-4C4D-77E62DA03AE0}"/>
          </ac:spMkLst>
        </pc:spChg>
        <pc:spChg chg="mod">
          <ac:chgData name="Randy Harris" userId="26363092f7fd1d8d" providerId="LiveId" clId="{158587A6-F711-4B45-98D8-75F645477019}" dt="2024-06-02T13:44:06.092" v="1"/>
          <ac:spMkLst>
            <pc:docMk/>
            <pc:sldMk cId="4190559215" sldId="302"/>
            <ac:spMk id="12" creationId="{75C83D1D-1A79-430E-77A8-3FB211527176}"/>
          </ac:spMkLst>
        </pc:spChg>
        <pc:picChg chg="mod">
          <ac:chgData name="Randy Harris" userId="26363092f7fd1d8d" providerId="LiveId" clId="{158587A6-F711-4B45-98D8-75F645477019}" dt="2024-06-02T13:44:06.092" v="1"/>
          <ac:picMkLst>
            <pc:docMk/>
            <pc:sldMk cId="4190559215" sldId="302"/>
            <ac:picMk id="5" creationId="{91F8CCBE-8D9A-BB3B-92D8-45C79DC2FC95}"/>
          </ac:picMkLst>
        </pc:picChg>
        <pc:picChg chg="mod">
          <ac:chgData name="Randy Harris" userId="26363092f7fd1d8d" providerId="LiveId" clId="{158587A6-F711-4B45-98D8-75F645477019}" dt="2024-06-02T13:44:06.092" v="1"/>
          <ac:picMkLst>
            <pc:docMk/>
            <pc:sldMk cId="4190559215" sldId="302"/>
            <ac:picMk id="11" creationId="{6C9C66F7-59F0-9ACE-6E42-2D4B25B70878}"/>
          </ac:picMkLst>
        </pc:picChg>
      </pc:sldChg>
      <pc:sldChg chg="modSp">
        <pc:chgData name="Randy Harris" userId="26363092f7fd1d8d" providerId="LiveId" clId="{158587A6-F711-4B45-98D8-75F645477019}" dt="2024-06-02T13:44:06.092" v="1"/>
        <pc:sldMkLst>
          <pc:docMk/>
          <pc:sldMk cId="2152155215" sldId="303"/>
        </pc:sldMkLst>
        <pc:spChg chg="mod">
          <ac:chgData name="Randy Harris" userId="26363092f7fd1d8d" providerId="LiveId" clId="{158587A6-F711-4B45-98D8-75F645477019}" dt="2024-06-02T13:44:06.092" v="1"/>
          <ac:spMkLst>
            <pc:docMk/>
            <pc:sldMk cId="2152155215" sldId="303"/>
            <ac:spMk id="2" creationId="{FBBF30A1-B310-4E81-7D6A-1ABD88C7B44B}"/>
          </ac:spMkLst>
        </pc:spChg>
        <pc:spChg chg="mod">
          <ac:chgData name="Randy Harris" userId="26363092f7fd1d8d" providerId="LiveId" clId="{158587A6-F711-4B45-98D8-75F645477019}" dt="2024-06-02T13:44:06.092" v="1"/>
          <ac:spMkLst>
            <pc:docMk/>
            <pc:sldMk cId="2152155215" sldId="303"/>
            <ac:spMk id="3" creationId="{10E9C18E-90AB-30DE-1840-D9A1E14AF6E6}"/>
          </ac:spMkLst>
        </pc:spChg>
        <pc:spChg chg="mod">
          <ac:chgData name="Randy Harris" userId="26363092f7fd1d8d" providerId="LiveId" clId="{158587A6-F711-4B45-98D8-75F645477019}" dt="2024-06-02T13:44:06.092" v="1"/>
          <ac:spMkLst>
            <pc:docMk/>
            <pc:sldMk cId="2152155215" sldId="303"/>
            <ac:spMk id="14" creationId="{4DA0E3CF-16CC-EB95-8513-8983CCDA5955}"/>
          </ac:spMkLst>
        </pc:spChg>
        <pc:spChg chg="mod">
          <ac:chgData name="Randy Harris" userId="26363092f7fd1d8d" providerId="LiveId" clId="{158587A6-F711-4B45-98D8-75F645477019}" dt="2024-06-02T13:44:06.092" v="1"/>
          <ac:spMkLst>
            <pc:docMk/>
            <pc:sldMk cId="2152155215" sldId="303"/>
            <ac:spMk id="15" creationId="{595145A1-0F17-E9A0-F812-CB7C4B45640D}"/>
          </ac:spMkLst>
        </pc:spChg>
        <pc:picChg chg="mod">
          <ac:chgData name="Randy Harris" userId="26363092f7fd1d8d" providerId="LiveId" clId="{158587A6-F711-4B45-98D8-75F645477019}" dt="2024-06-02T13:44:06.092" v="1"/>
          <ac:picMkLst>
            <pc:docMk/>
            <pc:sldMk cId="2152155215" sldId="303"/>
            <ac:picMk id="5" creationId="{1DE3155A-CD13-091E-6DD9-3C58F492F8A5}"/>
          </ac:picMkLst>
        </pc:picChg>
        <pc:picChg chg="mod">
          <ac:chgData name="Randy Harris" userId="26363092f7fd1d8d" providerId="LiveId" clId="{158587A6-F711-4B45-98D8-75F645477019}" dt="2024-06-02T13:44:06.092" v="1"/>
          <ac:picMkLst>
            <pc:docMk/>
            <pc:sldMk cId="2152155215" sldId="303"/>
            <ac:picMk id="13" creationId="{DED38A73-E935-DCAE-A7D0-FD4A02D1C77A}"/>
          </ac:picMkLst>
        </pc:picChg>
      </pc:sldChg>
      <pc:sldChg chg="modSp mod">
        <pc:chgData name="Randy Harris" userId="26363092f7fd1d8d" providerId="LiveId" clId="{158587A6-F711-4B45-98D8-75F645477019}" dt="2024-06-02T13:44:06.485" v="28" actId="27636"/>
        <pc:sldMkLst>
          <pc:docMk/>
          <pc:sldMk cId="1857111783" sldId="304"/>
        </pc:sldMkLst>
        <pc:spChg chg="mod">
          <ac:chgData name="Randy Harris" userId="26363092f7fd1d8d" providerId="LiveId" clId="{158587A6-F711-4B45-98D8-75F645477019}" dt="2024-06-02T13:44:06.092" v="1"/>
          <ac:spMkLst>
            <pc:docMk/>
            <pc:sldMk cId="1857111783" sldId="304"/>
            <ac:spMk id="2" creationId="{9DFD2184-F52F-F2C0-6D42-F62A64280E5D}"/>
          </ac:spMkLst>
        </pc:spChg>
        <pc:spChg chg="mod">
          <ac:chgData name="Randy Harris" userId="26363092f7fd1d8d" providerId="LiveId" clId="{158587A6-F711-4B45-98D8-75F645477019}" dt="2024-06-02T13:44:06.485" v="28" actId="27636"/>
          <ac:spMkLst>
            <pc:docMk/>
            <pc:sldMk cId="1857111783" sldId="304"/>
            <ac:spMk id="3" creationId="{EF15B172-3420-6999-A063-C389E96A4B34}"/>
          </ac:spMkLst>
        </pc:spChg>
        <pc:picChg chg="mod">
          <ac:chgData name="Randy Harris" userId="26363092f7fd1d8d" providerId="LiveId" clId="{158587A6-F711-4B45-98D8-75F645477019}" dt="2024-06-02T13:44:06.092" v="1"/>
          <ac:picMkLst>
            <pc:docMk/>
            <pc:sldMk cId="1857111783" sldId="304"/>
            <ac:picMk id="5" creationId="{E2A28220-EE33-17C7-8D36-A4DDAC98D589}"/>
          </ac:picMkLst>
        </pc:picChg>
        <pc:picChg chg="mod">
          <ac:chgData name="Randy Harris" userId="26363092f7fd1d8d" providerId="LiveId" clId="{158587A6-F711-4B45-98D8-75F645477019}" dt="2024-06-02T13:44:06.092" v="1"/>
          <ac:picMkLst>
            <pc:docMk/>
            <pc:sldMk cId="1857111783" sldId="304"/>
            <ac:picMk id="11" creationId="{D31DD138-1FE4-D6F4-CD04-CC3B63ADF9E4}"/>
          </ac:picMkLst>
        </pc:picChg>
      </pc:sldChg>
      <pc:sldChg chg="modSp mod">
        <pc:chgData name="Randy Harris" userId="26363092f7fd1d8d" providerId="LiveId" clId="{158587A6-F711-4B45-98D8-75F645477019}" dt="2024-06-02T13:44:06.501" v="29" actId="27636"/>
        <pc:sldMkLst>
          <pc:docMk/>
          <pc:sldMk cId="1851911857" sldId="305"/>
        </pc:sldMkLst>
        <pc:spChg chg="mod">
          <ac:chgData name="Randy Harris" userId="26363092f7fd1d8d" providerId="LiveId" clId="{158587A6-F711-4B45-98D8-75F645477019}" dt="2024-06-02T13:44:06.092" v="1"/>
          <ac:spMkLst>
            <pc:docMk/>
            <pc:sldMk cId="1851911857" sldId="305"/>
            <ac:spMk id="2" creationId="{54AE303A-CB9D-B39E-AD82-342546910443}"/>
          </ac:spMkLst>
        </pc:spChg>
        <pc:spChg chg="mod">
          <ac:chgData name="Randy Harris" userId="26363092f7fd1d8d" providerId="LiveId" clId="{158587A6-F711-4B45-98D8-75F645477019}" dt="2024-06-02T13:44:06.501" v="29" actId="27636"/>
          <ac:spMkLst>
            <pc:docMk/>
            <pc:sldMk cId="1851911857" sldId="305"/>
            <ac:spMk id="3" creationId="{B350251F-76EF-9969-F726-65177DFDFCBF}"/>
          </ac:spMkLst>
        </pc:spChg>
        <pc:spChg chg="mod">
          <ac:chgData name="Randy Harris" userId="26363092f7fd1d8d" providerId="LiveId" clId="{158587A6-F711-4B45-98D8-75F645477019}" dt="2024-06-02T13:44:06.092" v="1"/>
          <ac:spMkLst>
            <pc:docMk/>
            <pc:sldMk cId="1851911857" sldId="305"/>
            <ac:spMk id="7" creationId="{D2C94155-3361-BBC3-98AF-58F96BE966A9}"/>
          </ac:spMkLst>
        </pc:spChg>
        <pc:picChg chg="mod">
          <ac:chgData name="Randy Harris" userId="26363092f7fd1d8d" providerId="LiveId" clId="{158587A6-F711-4B45-98D8-75F645477019}" dt="2024-06-02T13:44:06.092" v="1"/>
          <ac:picMkLst>
            <pc:docMk/>
            <pc:sldMk cId="1851911857" sldId="305"/>
            <ac:picMk id="5" creationId="{35899074-CF11-E9AF-51D4-FE677097ECA9}"/>
          </ac:picMkLst>
        </pc:picChg>
        <pc:picChg chg="mod">
          <ac:chgData name="Randy Harris" userId="26363092f7fd1d8d" providerId="LiveId" clId="{158587A6-F711-4B45-98D8-75F645477019}" dt="2024-06-02T13:44:06.092" v="1"/>
          <ac:picMkLst>
            <pc:docMk/>
            <pc:sldMk cId="1851911857" sldId="305"/>
            <ac:picMk id="6" creationId="{87719551-2AC1-57DB-26AA-B9AB5DDA2279}"/>
          </ac:picMkLst>
        </pc:picChg>
      </pc:sldChg>
      <pc:sldChg chg="modSp mod">
        <pc:chgData name="Randy Harris" userId="26363092f7fd1d8d" providerId="LiveId" clId="{158587A6-F711-4B45-98D8-75F645477019}" dt="2024-06-02T13:44:06.516" v="30" actId="27636"/>
        <pc:sldMkLst>
          <pc:docMk/>
          <pc:sldMk cId="2964520968" sldId="306"/>
        </pc:sldMkLst>
        <pc:spChg chg="mod">
          <ac:chgData name="Randy Harris" userId="26363092f7fd1d8d" providerId="LiveId" clId="{158587A6-F711-4B45-98D8-75F645477019}" dt="2024-06-02T13:44:06.092" v="1"/>
          <ac:spMkLst>
            <pc:docMk/>
            <pc:sldMk cId="2964520968" sldId="306"/>
            <ac:spMk id="2" creationId="{D80897C7-7601-FBAC-F96E-BCD99BE95C5E}"/>
          </ac:spMkLst>
        </pc:spChg>
        <pc:spChg chg="mod">
          <ac:chgData name="Randy Harris" userId="26363092f7fd1d8d" providerId="LiveId" clId="{158587A6-F711-4B45-98D8-75F645477019}" dt="2024-06-02T13:44:06.516" v="30" actId="27636"/>
          <ac:spMkLst>
            <pc:docMk/>
            <pc:sldMk cId="2964520968" sldId="306"/>
            <ac:spMk id="3" creationId="{540B2154-C0E9-87C5-B18A-C3AB5F541B93}"/>
          </ac:spMkLst>
        </pc:spChg>
        <pc:spChg chg="mod">
          <ac:chgData name="Randy Harris" userId="26363092f7fd1d8d" providerId="LiveId" clId="{158587A6-F711-4B45-98D8-75F645477019}" dt="2024-06-02T13:44:06.092" v="1"/>
          <ac:spMkLst>
            <pc:docMk/>
            <pc:sldMk cId="2964520968" sldId="306"/>
            <ac:spMk id="7" creationId="{E67E098C-B438-BC01-DCC7-6419042BF129}"/>
          </ac:spMkLst>
        </pc:spChg>
        <pc:spChg chg="mod">
          <ac:chgData name="Randy Harris" userId="26363092f7fd1d8d" providerId="LiveId" clId="{158587A6-F711-4B45-98D8-75F645477019}" dt="2024-06-02T13:44:06.092" v="1"/>
          <ac:spMkLst>
            <pc:docMk/>
            <pc:sldMk cId="2964520968" sldId="306"/>
            <ac:spMk id="8" creationId="{6AAE3E26-B709-4BAB-2043-79BC4021C609}"/>
          </ac:spMkLst>
        </pc:spChg>
        <pc:spChg chg="mod">
          <ac:chgData name="Randy Harris" userId="26363092f7fd1d8d" providerId="LiveId" clId="{158587A6-F711-4B45-98D8-75F645477019}" dt="2024-06-02T13:44:06.092" v="1"/>
          <ac:spMkLst>
            <pc:docMk/>
            <pc:sldMk cId="2964520968" sldId="306"/>
            <ac:spMk id="9" creationId="{53C81832-D5E5-AF91-F55F-1BBAE7F34320}"/>
          </ac:spMkLst>
        </pc:spChg>
        <pc:spChg chg="mod">
          <ac:chgData name="Randy Harris" userId="26363092f7fd1d8d" providerId="LiveId" clId="{158587A6-F711-4B45-98D8-75F645477019}" dt="2024-06-02T13:44:06.092" v="1"/>
          <ac:spMkLst>
            <pc:docMk/>
            <pc:sldMk cId="2964520968" sldId="306"/>
            <ac:spMk id="10" creationId="{0CF610A2-CAB6-0D93-AAB0-8C7E46F63427}"/>
          </ac:spMkLst>
        </pc:spChg>
        <pc:picChg chg="mod">
          <ac:chgData name="Randy Harris" userId="26363092f7fd1d8d" providerId="LiveId" clId="{158587A6-F711-4B45-98D8-75F645477019}" dt="2024-06-02T13:44:06.092" v="1"/>
          <ac:picMkLst>
            <pc:docMk/>
            <pc:sldMk cId="2964520968" sldId="306"/>
            <ac:picMk id="5" creationId="{21892860-8C42-CBB5-7B06-6412A4FF9141}"/>
          </ac:picMkLst>
        </pc:picChg>
        <pc:picChg chg="mod">
          <ac:chgData name="Randy Harris" userId="26363092f7fd1d8d" providerId="LiveId" clId="{158587A6-F711-4B45-98D8-75F645477019}" dt="2024-06-02T13:44:06.092" v="1"/>
          <ac:picMkLst>
            <pc:docMk/>
            <pc:sldMk cId="2964520968" sldId="306"/>
            <ac:picMk id="6" creationId="{0E1D3FBA-83F2-6E29-46A4-FA649B144D09}"/>
          </ac:picMkLst>
        </pc:picChg>
      </pc:sldChg>
      <pc:sldChg chg="modSp">
        <pc:chgData name="Randy Harris" userId="26363092f7fd1d8d" providerId="LiveId" clId="{158587A6-F711-4B45-98D8-75F645477019}" dt="2024-06-02T13:44:06.092" v="1"/>
        <pc:sldMkLst>
          <pc:docMk/>
          <pc:sldMk cId="344671209" sldId="307"/>
        </pc:sldMkLst>
        <pc:spChg chg="mod">
          <ac:chgData name="Randy Harris" userId="26363092f7fd1d8d" providerId="LiveId" clId="{158587A6-F711-4B45-98D8-75F645477019}" dt="2024-06-02T13:44:06.092" v="1"/>
          <ac:spMkLst>
            <pc:docMk/>
            <pc:sldMk cId="344671209" sldId="307"/>
            <ac:spMk id="2" creationId="{FCF248BD-CE79-0481-6F82-7E5BA691FA73}"/>
          </ac:spMkLst>
        </pc:spChg>
        <pc:spChg chg="mod">
          <ac:chgData name="Randy Harris" userId="26363092f7fd1d8d" providerId="LiveId" clId="{158587A6-F711-4B45-98D8-75F645477019}" dt="2024-06-02T13:44:06.092" v="1"/>
          <ac:spMkLst>
            <pc:docMk/>
            <pc:sldMk cId="344671209" sldId="307"/>
            <ac:spMk id="3" creationId="{0671A684-DEB6-2B4C-F9FB-7138655CBDB5}"/>
          </ac:spMkLst>
        </pc:spChg>
        <pc:picChg chg="mod">
          <ac:chgData name="Randy Harris" userId="26363092f7fd1d8d" providerId="LiveId" clId="{158587A6-F711-4B45-98D8-75F645477019}" dt="2024-06-02T13:44:06.092" v="1"/>
          <ac:picMkLst>
            <pc:docMk/>
            <pc:sldMk cId="344671209" sldId="307"/>
            <ac:picMk id="9" creationId="{9AECCC76-1894-4E86-A6C0-D10D6FC5B707}"/>
          </ac:picMkLst>
        </pc:picChg>
        <pc:picChg chg="mod">
          <ac:chgData name="Randy Harris" userId="26363092f7fd1d8d" providerId="LiveId" clId="{158587A6-F711-4B45-98D8-75F645477019}" dt="2024-06-02T13:44:06.092" v="1"/>
          <ac:picMkLst>
            <pc:docMk/>
            <pc:sldMk cId="344671209" sldId="307"/>
            <ac:picMk id="11" creationId="{863A0543-01AD-3E11-1E29-609D1F14C17B}"/>
          </ac:picMkLst>
        </pc:picChg>
      </pc:sldChg>
      <pc:sldChg chg="modSp">
        <pc:chgData name="Randy Harris" userId="26363092f7fd1d8d" providerId="LiveId" clId="{158587A6-F711-4B45-98D8-75F645477019}" dt="2024-06-02T13:44:06.092" v="1"/>
        <pc:sldMkLst>
          <pc:docMk/>
          <pc:sldMk cId="1671016300" sldId="308"/>
        </pc:sldMkLst>
        <pc:spChg chg="mod">
          <ac:chgData name="Randy Harris" userId="26363092f7fd1d8d" providerId="LiveId" clId="{158587A6-F711-4B45-98D8-75F645477019}" dt="2024-06-02T13:44:06.092" v="1"/>
          <ac:spMkLst>
            <pc:docMk/>
            <pc:sldMk cId="1671016300" sldId="308"/>
            <ac:spMk id="2" creationId="{7A60021B-1BB4-1B83-C678-263674CFD42F}"/>
          </ac:spMkLst>
        </pc:spChg>
        <pc:spChg chg="mod">
          <ac:chgData name="Randy Harris" userId="26363092f7fd1d8d" providerId="LiveId" clId="{158587A6-F711-4B45-98D8-75F645477019}" dt="2024-06-02T13:44:06.092" v="1"/>
          <ac:spMkLst>
            <pc:docMk/>
            <pc:sldMk cId="1671016300" sldId="308"/>
            <ac:spMk id="3" creationId="{F1BD2D79-3219-E1A0-69E2-009ED2C7D72B}"/>
          </ac:spMkLst>
        </pc:spChg>
        <pc:spChg chg="mod">
          <ac:chgData name="Randy Harris" userId="26363092f7fd1d8d" providerId="LiveId" clId="{158587A6-F711-4B45-98D8-75F645477019}" dt="2024-06-02T13:44:06.092" v="1"/>
          <ac:spMkLst>
            <pc:docMk/>
            <pc:sldMk cId="1671016300" sldId="308"/>
            <ac:spMk id="8" creationId="{65D69C24-4C53-5634-A906-2E9040C9DE2A}"/>
          </ac:spMkLst>
        </pc:spChg>
        <pc:spChg chg="mod">
          <ac:chgData name="Randy Harris" userId="26363092f7fd1d8d" providerId="LiveId" clId="{158587A6-F711-4B45-98D8-75F645477019}" dt="2024-06-02T13:44:06.092" v="1"/>
          <ac:spMkLst>
            <pc:docMk/>
            <pc:sldMk cId="1671016300" sldId="308"/>
            <ac:spMk id="9" creationId="{4268CF52-D6CC-9B0D-055A-3BF240B4F289}"/>
          </ac:spMkLst>
        </pc:spChg>
        <pc:picChg chg="mod">
          <ac:chgData name="Randy Harris" userId="26363092f7fd1d8d" providerId="LiveId" clId="{158587A6-F711-4B45-98D8-75F645477019}" dt="2024-06-02T13:44:06.092" v="1"/>
          <ac:picMkLst>
            <pc:docMk/>
            <pc:sldMk cId="1671016300" sldId="308"/>
            <ac:picMk id="5" creationId="{824C258F-5DEA-5BE0-C2E9-5F1E2D61EBF8}"/>
          </ac:picMkLst>
        </pc:picChg>
        <pc:picChg chg="mod">
          <ac:chgData name="Randy Harris" userId="26363092f7fd1d8d" providerId="LiveId" clId="{158587A6-F711-4B45-98D8-75F645477019}" dt="2024-06-02T13:44:06.092" v="1"/>
          <ac:picMkLst>
            <pc:docMk/>
            <pc:sldMk cId="1671016300" sldId="308"/>
            <ac:picMk id="7" creationId="{02165A95-2BDD-07A3-8C04-55E88D1AFB53}"/>
          </ac:picMkLst>
        </pc:picChg>
      </pc:sldChg>
      <pc:sldChg chg="modSp">
        <pc:chgData name="Randy Harris" userId="26363092f7fd1d8d" providerId="LiveId" clId="{158587A6-F711-4B45-98D8-75F645477019}" dt="2024-06-02T13:44:06.092" v="1"/>
        <pc:sldMkLst>
          <pc:docMk/>
          <pc:sldMk cId="860894780" sldId="309"/>
        </pc:sldMkLst>
        <pc:spChg chg="mod">
          <ac:chgData name="Randy Harris" userId="26363092f7fd1d8d" providerId="LiveId" clId="{158587A6-F711-4B45-98D8-75F645477019}" dt="2024-06-02T13:44:06.092" v="1"/>
          <ac:spMkLst>
            <pc:docMk/>
            <pc:sldMk cId="860894780" sldId="309"/>
            <ac:spMk id="2" creationId="{38A8D4F1-383F-9CF4-1C80-885B4865B944}"/>
          </ac:spMkLst>
        </pc:spChg>
        <pc:spChg chg="mod">
          <ac:chgData name="Randy Harris" userId="26363092f7fd1d8d" providerId="LiveId" clId="{158587A6-F711-4B45-98D8-75F645477019}" dt="2024-06-02T13:44:06.092" v="1"/>
          <ac:spMkLst>
            <pc:docMk/>
            <pc:sldMk cId="860894780" sldId="309"/>
            <ac:spMk id="3" creationId="{0ED82EFF-6696-D003-1687-C6A2940F1F04}"/>
          </ac:spMkLst>
        </pc:spChg>
        <pc:spChg chg="mod">
          <ac:chgData name="Randy Harris" userId="26363092f7fd1d8d" providerId="LiveId" clId="{158587A6-F711-4B45-98D8-75F645477019}" dt="2024-06-02T13:44:06.092" v="1"/>
          <ac:spMkLst>
            <pc:docMk/>
            <pc:sldMk cId="860894780" sldId="309"/>
            <ac:spMk id="8" creationId="{A10414C4-8D79-F0F3-BE5B-7C66F9980D78}"/>
          </ac:spMkLst>
        </pc:spChg>
        <pc:picChg chg="mod">
          <ac:chgData name="Randy Harris" userId="26363092f7fd1d8d" providerId="LiveId" clId="{158587A6-F711-4B45-98D8-75F645477019}" dt="2024-06-02T13:44:06.092" v="1"/>
          <ac:picMkLst>
            <pc:docMk/>
            <pc:sldMk cId="860894780" sldId="309"/>
            <ac:picMk id="5" creationId="{2389893D-5FB2-5D43-539F-B97550402D4C}"/>
          </ac:picMkLst>
        </pc:picChg>
        <pc:picChg chg="mod">
          <ac:chgData name="Randy Harris" userId="26363092f7fd1d8d" providerId="LiveId" clId="{158587A6-F711-4B45-98D8-75F645477019}" dt="2024-06-02T13:44:06.092" v="1"/>
          <ac:picMkLst>
            <pc:docMk/>
            <pc:sldMk cId="860894780" sldId="309"/>
            <ac:picMk id="7" creationId="{E035857A-B5A7-EEED-ECE0-CB6D60DF482C}"/>
          </ac:picMkLst>
        </pc:picChg>
      </pc:sldChg>
      <pc:sldChg chg="modSp">
        <pc:chgData name="Randy Harris" userId="26363092f7fd1d8d" providerId="LiveId" clId="{158587A6-F711-4B45-98D8-75F645477019}" dt="2024-06-02T13:44:06.092" v="1"/>
        <pc:sldMkLst>
          <pc:docMk/>
          <pc:sldMk cId="4244795445" sldId="310"/>
        </pc:sldMkLst>
        <pc:spChg chg="mod">
          <ac:chgData name="Randy Harris" userId="26363092f7fd1d8d" providerId="LiveId" clId="{158587A6-F711-4B45-98D8-75F645477019}" dt="2024-06-02T13:44:06.092" v="1"/>
          <ac:spMkLst>
            <pc:docMk/>
            <pc:sldMk cId="4244795445" sldId="310"/>
            <ac:spMk id="2" creationId="{5C68A5A3-EFF9-EBD8-6793-A8B18F2AFBF4}"/>
          </ac:spMkLst>
        </pc:spChg>
        <pc:spChg chg="mod">
          <ac:chgData name="Randy Harris" userId="26363092f7fd1d8d" providerId="LiveId" clId="{158587A6-F711-4B45-98D8-75F645477019}" dt="2024-06-02T13:44:06.092" v="1"/>
          <ac:spMkLst>
            <pc:docMk/>
            <pc:sldMk cId="4244795445" sldId="310"/>
            <ac:spMk id="3" creationId="{8F52FE3D-8CAB-5631-BD07-0F8EA8657188}"/>
          </ac:spMkLst>
        </pc:spChg>
        <pc:spChg chg="mod">
          <ac:chgData name="Randy Harris" userId="26363092f7fd1d8d" providerId="LiveId" clId="{158587A6-F711-4B45-98D8-75F645477019}" dt="2024-06-02T13:44:06.092" v="1"/>
          <ac:spMkLst>
            <pc:docMk/>
            <pc:sldMk cId="4244795445" sldId="310"/>
            <ac:spMk id="12" creationId="{1F4E0A94-24CC-29C2-31A0-3174C2678826}"/>
          </ac:spMkLst>
        </pc:spChg>
        <pc:picChg chg="mod">
          <ac:chgData name="Randy Harris" userId="26363092f7fd1d8d" providerId="LiveId" clId="{158587A6-F711-4B45-98D8-75F645477019}" dt="2024-06-02T13:44:06.092" v="1"/>
          <ac:picMkLst>
            <pc:docMk/>
            <pc:sldMk cId="4244795445" sldId="310"/>
            <ac:picMk id="5" creationId="{7F7E0F0B-9CBE-DD68-5046-FC91CDC1E507}"/>
          </ac:picMkLst>
        </pc:picChg>
        <pc:picChg chg="mod">
          <ac:chgData name="Randy Harris" userId="26363092f7fd1d8d" providerId="LiveId" clId="{158587A6-F711-4B45-98D8-75F645477019}" dt="2024-06-02T13:44:06.092" v="1"/>
          <ac:picMkLst>
            <pc:docMk/>
            <pc:sldMk cId="4244795445" sldId="310"/>
            <ac:picMk id="11" creationId="{FE0F9D0A-E473-BFB7-DF5B-DAED5BD61810}"/>
          </ac:picMkLst>
        </pc:picChg>
      </pc:sldChg>
      <pc:sldChg chg="modSp">
        <pc:chgData name="Randy Harris" userId="26363092f7fd1d8d" providerId="LiveId" clId="{158587A6-F711-4B45-98D8-75F645477019}" dt="2024-06-02T13:44:06.092" v="1"/>
        <pc:sldMkLst>
          <pc:docMk/>
          <pc:sldMk cId="3048548292" sldId="311"/>
        </pc:sldMkLst>
        <pc:spChg chg="mod">
          <ac:chgData name="Randy Harris" userId="26363092f7fd1d8d" providerId="LiveId" clId="{158587A6-F711-4B45-98D8-75F645477019}" dt="2024-06-02T13:44:06.092" v="1"/>
          <ac:spMkLst>
            <pc:docMk/>
            <pc:sldMk cId="3048548292" sldId="311"/>
            <ac:spMk id="2" creationId="{72D7DE59-26D2-1054-0945-E081E0C49785}"/>
          </ac:spMkLst>
        </pc:spChg>
        <pc:spChg chg="mod">
          <ac:chgData name="Randy Harris" userId="26363092f7fd1d8d" providerId="LiveId" clId="{158587A6-F711-4B45-98D8-75F645477019}" dt="2024-06-02T13:44:06.092" v="1"/>
          <ac:spMkLst>
            <pc:docMk/>
            <pc:sldMk cId="3048548292" sldId="311"/>
            <ac:spMk id="3" creationId="{2581C3FC-C232-59C7-5603-BC56680C569A}"/>
          </ac:spMkLst>
        </pc:spChg>
        <pc:spChg chg="mod">
          <ac:chgData name="Randy Harris" userId="26363092f7fd1d8d" providerId="LiveId" clId="{158587A6-F711-4B45-98D8-75F645477019}" dt="2024-06-02T13:44:06.092" v="1"/>
          <ac:spMkLst>
            <pc:docMk/>
            <pc:sldMk cId="3048548292" sldId="311"/>
            <ac:spMk id="4" creationId="{1CFE3CA5-9E7D-7188-96CB-5F07EC85968B}"/>
          </ac:spMkLst>
        </pc:spChg>
        <pc:picChg chg="mod">
          <ac:chgData name="Randy Harris" userId="26363092f7fd1d8d" providerId="LiveId" clId="{158587A6-F711-4B45-98D8-75F645477019}" dt="2024-06-02T13:44:06.092" v="1"/>
          <ac:picMkLst>
            <pc:docMk/>
            <pc:sldMk cId="3048548292" sldId="311"/>
            <ac:picMk id="5" creationId="{BF782DD6-4C79-2343-0B21-16A1406CBF3D}"/>
          </ac:picMkLst>
        </pc:picChg>
        <pc:picChg chg="mod">
          <ac:chgData name="Randy Harris" userId="26363092f7fd1d8d" providerId="LiveId" clId="{158587A6-F711-4B45-98D8-75F645477019}" dt="2024-06-02T13:44:06.092" v="1"/>
          <ac:picMkLst>
            <pc:docMk/>
            <pc:sldMk cId="3048548292" sldId="311"/>
            <ac:picMk id="7" creationId="{AB9914FE-297E-49DF-465B-2F6F2E016363}"/>
          </ac:picMkLst>
        </pc:picChg>
      </pc:sldChg>
      <pc:sldChg chg="modSp">
        <pc:chgData name="Randy Harris" userId="26363092f7fd1d8d" providerId="LiveId" clId="{158587A6-F711-4B45-98D8-75F645477019}" dt="2024-06-02T13:44:06.092" v="1"/>
        <pc:sldMkLst>
          <pc:docMk/>
          <pc:sldMk cId="1416761640" sldId="312"/>
        </pc:sldMkLst>
        <pc:spChg chg="mod">
          <ac:chgData name="Randy Harris" userId="26363092f7fd1d8d" providerId="LiveId" clId="{158587A6-F711-4B45-98D8-75F645477019}" dt="2024-06-02T13:44:06.092" v="1"/>
          <ac:spMkLst>
            <pc:docMk/>
            <pc:sldMk cId="1416761640" sldId="312"/>
            <ac:spMk id="2" creationId="{B2C5CE2A-94C3-20AB-A439-B47068F9FE49}"/>
          </ac:spMkLst>
        </pc:spChg>
        <pc:spChg chg="mod">
          <ac:chgData name="Randy Harris" userId="26363092f7fd1d8d" providerId="LiveId" clId="{158587A6-F711-4B45-98D8-75F645477019}" dt="2024-06-02T13:44:06.092" v="1"/>
          <ac:spMkLst>
            <pc:docMk/>
            <pc:sldMk cId="1416761640" sldId="312"/>
            <ac:spMk id="3" creationId="{38DFCB39-AB3F-3435-9D20-5A7383307E5B}"/>
          </ac:spMkLst>
        </pc:spChg>
        <pc:spChg chg="mod">
          <ac:chgData name="Randy Harris" userId="26363092f7fd1d8d" providerId="LiveId" clId="{158587A6-F711-4B45-98D8-75F645477019}" dt="2024-06-02T13:44:06.092" v="1"/>
          <ac:spMkLst>
            <pc:docMk/>
            <pc:sldMk cId="1416761640" sldId="312"/>
            <ac:spMk id="14" creationId="{6F9D978D-3C26-CC6B-47AA-06BC9ACAE7AE}"/>
          </ac:spMkLst>
        </pc:spChg>
        <pc:spChg chg="mod">
          <ac:chgData name="Randy Harris" userId="26363092f7fd1d8d" providerId="LiveId" clId="{158587A6-F711-4B45-98D8-75F645477019}" dt="2024-06-02T13:44:06.092" v="1"/>
          <ac:spMkLst>
            <pc:docMk/>
            <pc:sldMk cId="1416761640" sldId="312"/>
            <ac:spMk id="15" creationId="{4EB1EC6B-ECC2-2DB0-D11A-BB4607F0F071}"/>
          </ac:spMkLst>
        </pc:spChg>
        <pc:spChg chg="mod">
          <ac:chgData name="Randy Harris" userId="26363092f7fd1d8d" providerId="LiveId" clId="{158587A6-F711-4B45-98D8-75F645477019}" dt="2024-06-02T13:44:06.092" v="1"/>
          <ac:spMkLst>
            <pc:docMk/>
            <pc:sldMk cId="1416761640" sldId="312"/>
            <ac:spMk id="16" creationId="{8BB0FFE8-0AA7-6BFC-B17A-F577E466F539}"/>
          </ac:spMkLst>
        </pc:spChg>
        <pc:spChg chg="mod">
          <ac:chgData name="Randy Harris" userId="26363092f7fd1d8d" providerId="LiveId" clId="{158587A6-F711-4B45-98D8-75F645477019}" dt="2024-06-02T13:44:06.092" v="1"/>
          <ac:spMkLst>
            <pc:docMk/>
            <pc:sldMk cId="1416761640" sldId="312"/>
            <ac:spMk id="17" creationId="{7EB36FB3-F2FE-BD28-C324-BC888509F682}"/>
          </ac:spMkLst>
        </pc:spChg>
        <pc:picChg chg="mod">
          <ac:chgData name="Randy Harris" userId="26363092f7fd1d8d" providerId="LiveId" clId="{158587A6-F711-4B45-98D8-75F645477019}" dt="2024-06-02T13:44:06.092" v="1"/>
          <ac:picMkLst>
            <pc:docMk/>
            <pc:sldMk cId="1416761640" sldId="312"/>
            <ac:picMk id="6" creationId="{71D5F169-F861-B3BF-B111-AE7D694AB472}"/>
          </ac:picMkLst>
        </pc:picChg>
        <pc:picChg chg="mod">
          <ac:chgData name="Randy Harris" userId="26363092f7fd1d8d" providerId="LiveId" clId="{158587A6-F711-4B45-98D8-75F645477019}" dt="2024-06-02T13:44:06.092" v="1"/>
          <ac:picMkLst>
            <pc:docMk/>
            <pc:sldMk cId="1416761640" sldId="312"/>
            <ac:picMk id="7" creationId="{DCBDFD49-C14D-BC49-138A-9C3670472343}"/>
          </ac:picMkLst>
        </pc:picChg>
      </pc:sldChg>
      <pc:sldChg chg="modSp">
        <pc:chgData name="Randy Harris" userId="26363092f7fd1d8d" providerId="LiveId" clId="{158587A6-F711-4B45-98D8-75F645477019}" dt="2024-06-02T13:44:06.092" v="1"/>
        <pc:sldMkLst>
          <pc:docMk/>
          <pc:sldMk cId="814712097" sldId="313"/>
        </pc:sldMkLst>
        <pc:spChg chg="mod">
          <ac:chgData name="Randy Harris" userId="26363092f7fd1d8d" providerId="LiveId" clId="{158587A6-F711-4B45-98D8-75F645477019}" dt="2024-06-02T13:44:06.092" v="1"/>
          <ac:spMkLst>
            <pc:docMk/>
            <pc:sldMk cId="814712097" sldId="313"/>
            <ac:spMk id="2" creationId="{56D4F2BF-5380-B20B-2EF0-33C2B5054F7B}"/>
          </ac:spMkLst>
        </pc:spChg>
        <pc:spChg chg="mod">
          <ac:chgData name="Randy Harris" userId="26363092f7fd1d8d" providerId="LiveId" clId="{158587A6-F711-4B45-98D8-75F645477019}" dt="2024-06-02T13:44:06.092" v="1"/>
          <ac:spMkLst>
            <pc:docMk/>
            <pc:sldMk cId="814712097" sldId="313"/>
            <ac:spMk id="3" creationId="{5B25F493-D9EF-395E-47F7-2D130F078C2C}"/>
          </ac:spMkLst>
        </pc:spChg>
        <pc:spChg chg="mod">
          <ac:chgData name="Randy Harris" userId="26363092f7fd1d8d" providerId="LiveId" clId="{158587A6-F711-4B45-98D8-75F645477019}" dt="2024-06-02T13:44:06.092" v="1"/>
          <ac:spMkLst>
            <pc:docMk/>
            <pc:sldMk cId="814712097" sldId="313"/>
            <ac:spMk id="12" creationId="{2EDF53F1-B740-2EFA-61D5-DBCE3FBFB6F6}"/>
          </ac:spMkLst>
        </pc:spChg>
        <pc:picChg chg="mod">
          <ac:chgData name="Randy Harris" userId="26363092f7fd1d8d" providerId="LiveId" clId="{158587A6-F711-4B45-98D8-75F645477019}" dt="2024-06-02T13:44:06.092" v="1"/>
          <ac:picMkLst>
            <pc:docMk/>
            <pc:sldMk cId="814712097" sldId="313"/>
            <ac:picMk id="5" creationId="{B5D8D698-5A3F-D0EB-FD8B-893326A62C69}"/>
          </ac:picMkLst>
        </pc:picChg>
        <pc:picChg chg="mod">
          <ac:chgData name="Randy Harris" userId="26363092f7fd1d8d" providerId="LiveId" clId="{158587A6-F711-4B45-98D8-75F645477019}" dt="2024-06-02T13:44:06.092" v="1"/>
          <ac:picMkLst>
            <pc:docMk/>
            <pc:sldMk cId="814712097" sldId="313"/>
            <ac:picMk id="11" creationId="{8834FC30-F1F1-C625-1758-DE0144A0331E}"/>
          </ac:picMkLst>
        </pc:picChg>
      </pc:sldChg>
      <pc:sldChg chg="modSp mod">
        <pc:chgData name="Randy Harris" userId="26363092f7fd1d8d" providerId="LiveId" clId="{158587A6-F711-4B45-98D8-75F645477019}" dt="2024-06-02T13:44:06.516" v="31" actId="27636"/>
        <pc:sldMkLst>
          <pc:docMk/>
          <pc:sldMk cId="3660747492" sldId="314"/>
        </pc:sldMkLst>
        <pc:spChg chg="mod">
          <ac:chgData name="Randy Harris" userId="26363092f7fd1d8d" providerId="LiveId" clId="{158587A6-F711-4B45-98D8-75F645477019}" dt="2024-06-02T13:44:06.092" v="1"/>
          <ac:spMkLst>
            <pc:docMk/>
            <pc:sldMk cId="3660747492" sldId="314"/>
            <ac:spMk id="2" creationId="{AD9CC3C4-50D0-F212-1107-7740E0059535}"/>
          </ac:spMkLst>
        </pc:spChg>
        <pc:spChg chg="mod">
          <ac:chgData name="Randy Harris" userId="26363092f7fd1d8d" providerId="LiveId" clId="{158587A6-F711-4B45-98D8-75F645477019}" dt="2024-06-02T13:44:06.516" v="31" actId="27636"/>
          <ac:spMkLst>
            <pc:docMk/>
            <pc:sldMk cId="3660747492" sldId="314"/>
            <ac:spMk id="3" creationId="{5325A525-1972-6AA5-CBB2-08F89FDE7F27}"/>
          </ac:spMkLst>
        </pc:spChg>
        <pc:picChg chg="mod">
          <ac:chgData name="Randy Harris" userId="26363092f7fd1d8d" providerId="LiveId" clId="{158587A6-F711-4B45-98D8-75F645477019}" dt="2024-06-02T13:44:06.092" v="1"/>
          <ac:picMkLst>
            <pc:docMk/>
            <pc:sldMk cId="3660747492" sldId="314"/>
            <ac:picMk id="5" creationId="{7E0DEE24-C889-FF4B-B01D-8C851CFEB5EA}"/>
          </ac:picMkLst>
        </pc:picChg>
        <pc:picChg chg="mod">
          <ac:chgData name="Randy Harris" userId="26363092f7fd1d8d" providerId="LiveId" clId="{158587A6-F711-4B45-98D8-75F645477019}" dt="2024-06-02T13:44:06.092" v="1"/>
          <ac:picMkLst>
            <pc:docMk/>
            <pc:sldMk cId="3660747492" sldId="314"/>
            <ac:picMk id="7" creationId="{D5201377-17A5-17BA-343A-5EAC037FB0AD}"/>
          </ac:picMkLst>
        </pc:picChg>
      </pc:sldChg>
      <pc:sldChg chg="modSp">
        <pc:chgData name="Randy Harris" userId="26363092f7fd1d8d" providerId="LiveId" clId="{158587A6-F711-4B45-98D8-75F645477019}" dt="2024-06-02T13:44:06.092" v="1"/>
        <pc:sldMkLst>
          <pc:docMk/>
          <pc:sldMk cId="443018295" sldId="315"/>
        </pc:sldMkLst>
        <pc:spChg chg="mod">
          <ac:chgData name="Randy Harris" userId="26363092f7fd1d8d" providerId="LiveId" clId="{158587A6-F711-4B45-98D8-75F645477019}" dt="2024-06-02T13:44:06.092" v="1"/>
          <ac:spMkLst>
            <pc:docMk/>
            <pc:sldMk cId="443018295" sldId="315"/>
            <ac:spMk id="2" creationId="{406F0135-2870-34DD-CFB1-5CE595A34C80}"/>
          </ac:spMkLst>
        </pc:spChg>
        <pc:spChg chg="mod">
          <ac:chgData name="Randy Harris" userId="26363092f7fd1d8d" providerId="LiveId" clId="{158587A6-F711-4B45-98D8-75F645477019}" dt="2024-06-02T13:44:06.092" v="1"/>
          <ac:spMkLst>
            <pc:docMk/>
            <pc:sldMk cId="443018295" sldId="315"/>
            <ac:spMk id="3" creationId="{A0F04F1A-A993-A1AA-A974-B0563E9340F7}"/>
          </ac:spMkLst>
        </pc:spChg>
        <pc:picChg chg="mod">
          <ac:chgData name="Randy Harris" userId="26363092f7fd1d8d" providerId="LiveId" clId="{158587A6-F711-4B45-98D8-75F645477019}" dt="2024-06-02T13:44:06.092" v="1"/>
          <ac:picMkLst>
            <pc:docMk/>
            <pc:sldMk cId="443018295" sldId="315"/>
            <ac:picMk id="4" creationId="{2D5FD1FF-3033-64A7-5021-B05F865C4378}"/>
          </ac:picMkLst>
        </pc:picChg>
      </pc:sldChg>
      <pc:sldChg chg="modSp">
        <pc:chgData name="Randy Harris" userId="26363092f7fd1d8d" providerId="LiveId" clId="{158587A6-F711-4B45-98D8-75F645477019}" dt="2024-06-02T13:44:06.092" v="1"/>
        <pc:sldMkLst>
          <pc:docMk/>
          <pc:sldMk cId="3528219086" sldId="316"/>
        </pc:sldMkLst>
        <pc:spChg chg="mod">
          <ac:chgData name="Randy Harris" userId="26363092f7fd1d8d" providerId="LiveId" clId="{158587A6-F711-4B45-98D8-75F645477019}" dt="2024-06-02T13:44:06.092" v="1"/>
          <ac:spMkLst>
            <pc:docMk/>
            <pc:sldMk cId="3528219086" sldId="316"/>
            <ac:spMk id="2" creationId="{578EBF66-C468-AB89-982F-7970CD95B1BE}"/>
          </ac:spMkLst>
        </pc:spChg>
        <pc:spChg chg="mod">
          <ac:chgData name="Randy Harris" userId="26363092f7fd1d8d" providerId="LiveId" clId="{158587A6-F711-4B45-98D8-75F645477019}" dt="2024-06-02T13:44:06.092" v="1"/>
          <ac:spMkLst>
            <pc:docMk/>
            <pc:sldMk cId="3528219086" sldId="316"/>
            <ac:spMk id="3" creationId="{5B892D1D-449C-B454-7868-91A393DAFB16}"/>
          </ac:spMkLst>
        </pc:spChg>
        <pc:picChg chg="mod">
          <ac:chgData name="Randy Harris" userId="26363092f7fd1d8d" providerId="LiveId" clId="{158587A6-F711-4B45-98D8-75F645477019}" dt="2024-06-02T13:44:06.092" v="1"/>
          <ac:picMkLst>
            <pc:docMk/>
            <pc:sldMk cId="3528219086" sldId="316"/>
            <ac:picMk id="4" creationId="{09D4BC23-7003-9DE3-4214-44975CD58EDD}"/>
          </ac:picMkLst>
        </pc:picChg>
      </pc:sldChg>
      <pc:sldChg chg="modSp">
        <pc:chgData name="Randy Harris" userId="26363092f7fd1d8d" providerId="LiveId" clId="{158587A6-F711-4B45-98D8-75F645477019}" dt="2024-06-02T13:44:06.092" v="1"/>
        <pc:sldMkLst>
          <pc:docMk/>
          <pc:sldMk cId="2900404899" sldId="317"/>
        </pc:sldMkLst>
        <pc:spChg chg="mod">
          <ac:chgData name="Randy Harris" userId="26363092f7fd1d8d" providerId="LiveId" clId="{158587A6-F711-4B45-98D8-75F645477019}" dt="2024-06-02T13:44:06.092" v="1"/>
          <ac:spMkLst>
            <pc:docMk/>
            <pc:sldMk cId="2900404899" sldId="317"/>
            <ac:spMk id="2" creationId="{E17D51FF-4222-16B1-F8E0-0D2B34B36D23}"/>
          </ac:spMkLst>
        </pc:spChg>
        <pc:spChg chg="mod">
          <ac:chgData name="Randy Harris" userId="26363092f7fd1d8d" providerId="LiveId" clId="{158587A6-F711-4B45-98D8-75F645477019}" dt="2024-06-02T13:44:06.092" v="1"/>
          <ac:spMkLst>
            <pc:docMk/>
            <pc:sldMk cId="2900404899" sldId="317"/>
            <ac:spMk id="3" creationId="{D8C870AC-C385-EC7F-5F3A-748FB38B4BBE}"/>
          </ac:spMkLst>
        </pc:spChg>
        <pc:picChg chg="mod">
          <ac:chgData name="Randy Harris" userId="26363092f7fd1d8d" providerId="LiveId" clId="{158587A6-F711-4B45-98D8-75F645477019}" dt="2024-06-02T13:44:06.092" v="1"/>
          <ac:picMkLst>
            <pc:docMk/>
            <pc:sldMk cId="2900404899" sldId="317"/>
            <ac:picMk id="4" creationId="{C603D798-9698-8185-DE01-CA6AC3D6334C}"/>
          </ac:picMkLst>
        </pc:picChg>
      </pc:sldChg>
      <pc:sldChg chg="modSp">
        <pc:chgData name="Randy Harris" userId="26363092f7fd1d8d" providerId="LiveId" clId="{158587A6-F711-4B45-98D8-75F645477019}" dt="2024-06-02T13:44:06.092" v="1"/>
        <pc:sldMkLst>
          <pc:docMk/>
          <pc:sldMk cId="4169474505" sldId="318"/>
        </pc:sldMkLst>
        <pc:spChg chg="mod">
          <ac:chgData name="Randy Harris" userId="26363092f7fd1d8d" providerId="LiveId" clId="{158587A6-F711-4B45-98D8-75F645477019}" dt="2024-06-02T13:44:06.092" v="1"/>
          <ac:spMkLst>
            <pc:docMk/>
            <pc:sldMk cId="4169474505" sldId="318"/>
            <ac:spMk id="2" creationId="{4AC1D14C-7AFE-7A26-079F-B14C6E9DE467}"/>
          </ac:spMkLst>
        </pc:spChg>
        <pc:spChg chg="mod">
          <ac:chgData name="Randy Harris" userId="26363092f7fd1d8d" providerId="LiveId" clId="{158587A6-F711-4B45-98D8-75F645477019}" dt="2024-06-02T13:44:06.092" v="1"/>
          <ac:spMkLst>
            <pc:docMk/>
            <pc:sldMk cId="4169474505" sldId="318"/>
            <ac:spMk id="3" creationId="{C5E45311-013E-C6B6-2716-0F155B30CBF0}"/>
          </ac:spMkLst>
        </pc:spChg>
        <pc:spChg chg="mod">
          <ac:chgData name="Randy Harris" userId="26363092f7fd1d8d" providerId="LiveId" clId="{158587A6-F711-4B45-98D8-75F645477019}" dt="2024-06-02T13:44:06.092" v="1"/>
          <ac:spMkLst>
            <pc:docMk/>
            <pc:sldMk cId="4169474505" sldId="318"/>
            <ac:spMk id="8" creationId="{0B845B6B-5A75-DEBF-75EF-58ACA92F74E9}"/>
          </ac:spMkLst>
        </pc:spChg>
        <pc:picChg chg="mod">
          <ac:chgData name="Randy Harris" userId="26363092f7fd1d8d" providerId="LiveId" clId="{158587A6-F711-4B45-98D8-75F645477019}" dt="2024-06-02T13:44:06.092" v="1"/>
          <ac:picMkLst>
            <pc:docMk/>
            <pc:sldMk cId="4169474505" sldId="318"/>
            <ac:picMk id="5" creationId="{EAAB5B13-EE19-6EC2-97DF-2B7BD4A0E7D9}"/>
          </ac:picMkLst>
        </pc:picChg>
        <pc:picChg chg="mod">
          <ac:chgData name="Randy Harris" userId="26363092f7fd1d8d" providerId="LiveId" clId="{158587A6-F711-4B45-98D8-75F645477019}" dt="2024-06-02T13:44:06.092" v="1"/>
          <ac:picMkLst>
            <pc:docMk/>
            <pc:sldMk cId="4169474505" sldId="318"/>
            <ac:picMk id="7" creationId="{1D8B2B0B-1666-7733-9287-92A46EA6DCC2}"/>
          </ac:picMkLst>
        </pc:picChg>
      </pc:sldChg>
      <pc:sldChg chg="modSp">
        <pc:chgData name="Randy Harris" userId="26363092f7fd1d8d" providerId="LiveId" clId="{158587A6-F711-4B45-98D8-75F645477019}" dt="2024-06-02T13:44:06.092" v="1"/>
        <pc:sldMkLst>
          <pc:docMk/>
          <pc:sldMk cId="2815702243" sldId="319"/>
        </pc:sldMkLst>
        <pc:spChg chg="mod">
          <ac:chgData name="Randy Harris" userId="26363092f7fd1d8d" providerId="LiveId" clId="{158587A6-F711-4B45-98D8-75F645477019}" dt="2024-06-02T13:44:06.092" v="1"/>
          <ac:spMkLst>
            <pc:docMk/>
            <pc:sldMk cId="2815702243" sldId="319"/>
            <ac:spMk id="2" creationId="{59DEC602-7EB4-4C3F-D27B-6E1A563CAF8F}"/>
          </ac:spMkLst>
        </pc:spChg>
        <pc:spChg chg="mod">
          <ac:chgData name="Randy Harris" userId="26363092f7fd1d8d" providerId="LiveId" clId="{158587A6-F711-4B45-98D8-75F645477019}" dt="2024-06-02T13:44:06.092" v="1"/>
          <ac:spMkLst>
            <pc:docMk/>
            <pc:sldMk cId="2815702243" sldId="319"/>
            <ac:spMk id="3" creationId="{4FC96F88-B27B-A16B-1532-80CFEC6A694A}"/>
          </ac:spMkLst>
        </pc:spChg>
        <pc:picChg chg="mod">
          <ac:chgData name="Randy Harris" userId="26363092f7fd1d8d" providerId="LiveId" clId="{158587A6-F711-4B45-98D8-75F645477019}" dt="2024-06-02T13:44:06.092" v="1"/>
          <ac:picMkLst>
            <pc:docMk/>
            <pc:sldMk cId="2815702243" sldId="319"/>
            <ac:picMk id="5" creationId="{48CA2EB5-D9A9-624C-5B47-2E31F1D27F18}"/>
          </ac:picMkLst>
        </pc:picChg>
        <pc:picChg chg="mod">
          <ac:chgData name="Randy Harris" userId="26363092f7fd1d8d" providerId="LiveId" clId="{158587A6-F711-4B45-98D8-75F645477019}" dt="2024-06-02T13:44:06.092" v="1"/>
          <ac:picMkLst>
            <pc:docMk/>
            <pc:sldMk cId="2815702243" sldId="319"/>
            <ac:picMk id="7" creationId="{DE8FE0D5-4474-F61F-79E1-CAF3CACFDD11}"/>
          </ac:picMkLst>
        </pc:picChg>
      </pc:sldChg>
      <pc:sldChg chg="modSp modNotes">
        <pc:chgData name="Randy Harris" userId="26363092f7fd1d8d" providerId="LiveId" clId="{158587A6-F711-4B45-98D8-75F645477019}" dt="2024-06-02T13:46:06.645" v="43"/>
        <pc:sldMkLst>
          <pc:docMk/>
          <pc:sldMk cId="2850664393" sldId="320"/>
        </pc:sldMkLst>
        <pc:spChg chg="mod">
          <ac:chgData name="Randy Harris" userId="26363092f7fd1d8d" providerId="LiveId" clId="{158587A6-F711-4B45-98D8-75F645477019}" dt="2024-06-02T13:44:06.092" v="1"/>
          <ac:spMkLst>
            <pc:docMk/>
            <pc:sldMk cId="2850664393" sldId="320"/>
            <ac:spMk id="2" creationId="{6AF29F4C-6CC6-1A6F-BD49-DD952D0D3563}"/>
          </ac:spMkLst>
        </pc:spChg>
        <pc:spChg chg="mod">
          <ac:chgData name="Randy Harris" userId="26363092f7fd1d8d" providerId="LiveId" clId="{158587A6-F711-4B45-98D8-75F645477019}" dt="2024-06-02T13:44:06.092" v="1"/>
          <ac:spMkLst>
            <pc:docMk/>
            <pc:sldMk cId="2850664393" sldId="320"/>
            <ac:spMk id="3" creationId="{B77457A9-5BDA-6564-223E-41F8872336A2}"/>
          </ac:spMkLst>
        </pc:spChg>
        <pc:spChg chg="mod">
          <ac:chgData name="Randy Harris" userId="26363092f7fd1d8d" providerId="LiveId" clId="{158587A6-F711-4B45-98D8-75F645477019}" dt="2024-06-02T13:44:06.092" v="1"/>
          <ac:spMkLst>
            <pc:docMk/>
            <pc:sldMk cId="2850664393" sldId="320"/>
            <ac:spMk id="4" creationId="{47DF06FD-F72F-6E56-1AD0-5CCB67333867}"/>
          </ac:spMkLst>
        </pc:spChg>
        <pc:picChg chg="mod">
          <ac:chgData name="Randy Harris" userId="26363092f7fd1d8d" providerId="LiveId" clId="{158587A6-F711-4B45-98D8-75F645477019}" dt="2024-06-02T13:44:06.092" v="1"/>
          <ac:picMkLst>
            <pc:docMk/>
            <pc:sldMk cId="2850664393" sldId="320"/>
            <ac:picMk id="6" creationId="{0868C86B-B62E-BCB6-D795-3C7B217AC87E}"/>
          </ac:picMkLst>
        </pc:picChg>
        <pc:picChg chg="mod">
          <ac:chgData name="Randy Harris" userId="26363092f7fd1d8d" providerId="LiveId" clId="{158587A6-F711-4B45-98D8-75F645477019}" dt="2024-06-02T13:44:06.092" v="1"/>
          <ac:picMkLst>
            <pc:docMk/>
            <pc:sldMk cId="2850664393" sldId="320"/>
            <ac:picMk id="7" creationId="{95FEA819-158B-677A-3462-6B472DBC89DA}"/>
          </ac:picMkLst>
        </pc:picChg>
      </pc:sldChg>
      <pc:sldChg chg="modSp">
        <pc:chgData name="Randy Harris" userId="26363092f7fd1d8d" providerId="LiveId" clId="{158587A6-F711-4B45-98D8-75F645477019}" dt="2024-06-02T13:44:06.092" v="1"/>
        <pc:sldMkLst>
          <pc:docMk/>
          <pc:sldMk cId="2617687043" sldId="321"/>
        </pc:sldMkLst>
        <pc:spChg chg="mod">
          <ac:chgData name="Randy Harris" userId="26363092f7fd1d8d" providerId="LiveId" clId="{158587A6-F711-4B45-98D8-75F645477019}" dt="2024-06-02T13:44:06.092" v="1"/>
          <ac:spMkLst>
            <pc:docMk/>
            <pc:sldMk cId="2617687043" sldId="321"/>
            <ac:spMk id="2" creationId="{120DAA22-14CB-FC20-330E-58FD5A0C3679}"/>
          </ac:spMkLst>
        </pc:spChg>
        <pc:spChg chg="mod">
          <ac:chgData name="Randy Harris" userId="26363092f7fd1d8d" providerId="LiveId" clId="{158587A6-F711-4B45-98D8-75F645477019}" dt="2024-06-02T13:44:06.092" v="1"/>
          <ac:spMkLst>
            <pc:docMk/>
            <pc:sldMk cId="2617687043" sldId="321"/>
            <ac:spMk id="3" creationId="{72E55DC3-856B-A811-7ABA-71D5F7413E72}"/>
          </ac:spMkLst>
        </pc:spChg>
      </pc:sldChg>
      <pc:sldChg chg="modSp">
        <pc:chgData name="Randy Harris" userId="26363092f7fd1d8d" providerId="LiveId" clId="{158587A6-F711-4B45-98D8-75F645477019}" dt="2024-06-02T13:44:06.092" v="1"/>
        <pc:sldMkLst>
          <pc:docMk/>
          <pc:sldMk cId="1823277654" sldId="322"/>
        </pc:sldMkLst>
        <pc:spChg chg="mod">
          <ac:chgData name="Randy Harris" userId="26363092f7fd1d8d" providerId="LiveId" clId="{158587A6-F711-4B45-98D8-75F645477019}" dt="2024-06-02T13:44:06.092" v="1"/>
          <ac:spMkLst>
            <pc:docMk/>
            <pc:sldMk cId="1823277654" sldId="322"/>
            <ac:spMk id="2" creationId="{4870E726-2C49-49EB-B3E4-88E63AE186AB}"/>
          </ac:spMkLst>
        </pc:spChg>
        <pc:spChg chg="mod">
          <ac:chgData name="Randy Harris" userId="26363092f7fd1d8d" providerId="LiveId" clId="{158587A6-F711-4B45-98D8-75F645477019}" dt="2024-06-02T13:44:06.092" v="1"/>
          <ac:spMkLst>
            <pc:docMk/>
            <pc:sldMk cId="1823277654" sldId="322"/>
            <ac:spMk id="3" creationId="{3B21B30D-39F6-C0A2-E03D-003110D605C3}"/>
          </ac:spMkLst>
        </pc:spChg>
        <pc:spChg chg="mod">
          <ac:chgData name="Randy Harris" userId="26363092f7fd1d8d" providerId="LiveId" clId="{158587A6-F711-4B45-98D8-75F645477019}" dt="2024-06-02T13:44:06.092" v="1"/>
          <ac:spMkLst>
            <pc:docMk/>
            <pc:sldMk cId="1823277654" sldId="322"/>
            <ac:spMk id="15" creationId="{3DA5740B-F6AE-F4D8-C6C0-FF52C1B08017}"/>
          </ac:spMkLst>
        </pc:spChg>
        <pc:spChg chg="mod">
          <ac:chgData name="Randy Harris" userId="26363092f7fd1d8d" providerId="LiveId" clId="{158587A6-F711-4B45-98D8-75F645477019}" dt="2024-06-02T13:44:06.092" v="1"/>
          <ac:spMkLst>
            <pc:docMk/>
            <pc:sldMk cId="1823277654" sldId="322"/>
            <ac:spMk id="16" creationId="{190E2C23-0B6C-868D-861D-BE43FCFEC2A4}"/>
          </ac:spMkLst>
        </pc:spChg>
        <pc:picChg chg="mod">
          <ac:chgData name="Randy Harris" userId="26363092f7fd1d8d" providerId="LiveId" clId="{158587A6-F711-4B45-98D8-75F645477019}" dt="2024-06-02T13:44:06.092" v="1"/>
          <ac:picMkLst>
            <pc:docMk/>
            <pc:sldMk cId="1823277654" sldId="322"/>
            <ac:picMk id="5" creationId="{21B2F962-491E-49D8-C7BF-3D995DD1DB59}"/>
          </ac:picMkLst>
        </pc:picChg>
        <pc:picChg chg="mod">
          <ac:chgData name="Randy Harris" userId="26363092f7fd1d8d" providerId="LiveId" clId="{158587A6-F711-4B45-98D8-75F645477019}" dt="2024-06-02T13:44:06.092" v="1"/>
          <ac:picMkLst>
            <pc:docMk/>
            <pc:sldMk cId="1823277654" sldId="322"/>
            <ac:picMk id="14" creationId="{04F0EA3E-6A16-F465-ED9D-F41B4EB5C8B5}"/>
          </ac:picMkLst>
        </pc:picChg>
      </pc:sldChg>
      <pc:sldChg chg="modSp">
        <pc:chgData name="Randy Harris" userId="26363092f7fd1d8d" providerId="LiveId" clId="{158587A6-F711-4B45-98D8-75F645477019}" dt="2024-06-02T13:44:06.092" v="1"/>
        <pc:sldMkLst>
          <pc:docMk/>
          <pc:sldMk cId="637429194" sldId="323"/>
        </pc:sldMkLst>
        <pc:spChg chg="mod">
          <ac:chgData name="Randy Harris" userId="26363092f7fd1d8d" providerId="LiveId" clId="{158587A6-F711-4B45-98D8-75F645477019}" dt="2024-06-02T13:44:06.092" v="1"/>
          <ac:spMkLst>
            <pc:docMk/>
            <pc:sldMk cId="637429194" sldId="323"/>
            <ac:spMk id="2" creationId="{B883D0C1-EEFD-7F3B-363B-331F3BBA5734}"/>
          </ac:spMkLst>
        </pc:spChg>
        <pc:spChg chg="mod">
          <ac:chgData name="Randy Harris" userId="26363092f7fd1d8d" providerId="LiveId" clId="{158587A6-F711-4B45-98D8-75F645477019}" dt="2024-06-02T13:44:06.092" v="1"/>
          <ac:spMkLst>
            <pc:docMk/>
            <pc:sldMk cId="637429194" sldId="323"/>
            <ac:spMk id="3" creationId="{4E9A89A0-DE4E-309D-8047-DAE7C947EA17}"/>
          </ac:spMkLst>
        </pc:spChg>
        <pc:spChg chg="mod">
          <ac:chgData name="Randy Harris" userId="26363092f7fd1d8d" providerId="LiveId" clId="{158587A6-F711-4B45-98D8-75F645477019}" dt="2024-06-02T13:44:06.092" v="1"/>
          <ac:spMkLst>
            <pc:docMk/>
            <pc:sldMk cId="637429194" sldId="323"/>
            <ac:spMk id="7" creationId="{817F051A-55F5-9500-DD37-3C3166C54A93}"/>
          </ac:spMkLst>
        </pc:spChg>
        <pc:picChg chg="mod">
          <ac:chgData name="Randy Harris" userId="26363092f7fd1d8d" providerId="LiveId" clId="{158587A6-F711-4B45-98D8-75F645477019}" dt="2024-06-02T13:44:06.092" v="1"/>
          <ac:picMkLst>
            <pc:docMk/>
            <pc:sldMk cId="637429194" sldId="323"/>
            <ac:picMk id="5" creationId="{8F68D6C0-D199-CDF1-85F6-B2FB4CC33AE6}"/>
          </ac:picMkLst>
        </pc:picChg>
        <pc:picChg chg="mod">
          <ac:chgData name="Randy Harris" userId="26363092f7fd1d8d" providerId="LiveId" clId="{158587A6-F711-4B45-98D8-75F645477019}" dt="2024-06-02T13:44:06.092" v="1"/>
          <ac:picMkLst>
            <pc:docMk/>
            <pc:sldMk cId="637429194" sldId="323"/>
            <ac:picMk id="6" creationId="{EA17DD94-DFDD-E4C7-F916-B079E11FCE51}"/>
          </ac:picMkLst>
        </pc:picChg>
      </pc:sldChg>
      <pc:sldChg chg="modSp">
        <pc:chgData name="Randy Harris" userId="26363092f7fd1d8d" providerId="LiveId" clId="{158587A6-F711-4B45-98D8-75F645477019}" dt="2024-06-02T13:44:06.092" v="1"/>
        <pc:sldMkLst>
          <pc:docMk/>
          <pc:sldMk cId="3416194889" sldId="324"/>
        </pc:sldMkLst>
        <pc:spChg chg="mod">
          <ac:chgData name="Randy Harris" userId="26363092f7fd1d8d" providerId="LiveId" clId="{158587A6-F711-4B45-98D8-75F645477019}" dt="2024-06-02T13:44:06.092" v="1"/>
          <ac:spMkLst>
            <pc:docMk/>
            <pc:sldMk cId="3416194889" sldId="324"/>
            <ac:spMk id="2" creationId="{606860C5-CBD1-4BCA-B3D8-D5593CB20D5A}"/>
          </ac:spMkLst>
        </pc:spChg>
        <pc:spChg chg="mod">
          <ac:chgData name="Randy Harris" userId="26363092f7fd1d8d" providerId="LiveId" clId="{158587A6-F711-4B45-98D8-75F645477019}" dt="2024-06-02T13:44:06.092" v="1"/>
          <ac:spMkLst>
            <pc:docMk/>
            <pc:sldMk cId="3416194889" sldId="324"/>
            <ac:spMk id="3" creationId="{16330578-1175-30AA-A6B2-2053A55823AA}"/>
          </ac:spMkLst>
        </pc:spChg>
        <pc:spChg chg="mod">
          <ac:chgData name="Randy Harris" userId="26363092f7fd1d8d" providerId="LiveId" clId="{158587A6-F711-4B45-98D8-75F645477019}" dt="2024-06-02T13:44:06.092" v="1"/>
          <ac:spMkLst>
            <pc:docMk/>
            <pc:sldMk cId="3416194889" sldId="324"/>
            <ac:spMk id="8" creationId="{D7781FA1-CB4B-AED4-BBB0-58ACE42FF3BF}"/>
          </ac:spMkLst>
        </pc:spChg>
        <pc:picChg chg="mod">
          <ac:chgData name="Randy Harris" userId="26363092f7fd1d8d" providerId="LiveId" clId="{158587A6-F711-4B45-98D8-75F645477019}" dt="2024-06-02T13:44:06.092" v="1"/>
          <ac:picMkLst>
            <pc:docMk/>
            <pc:sldMk cId="3416194889" sldId="324"/>
            <ac:picMk id="5" creationId="{F668A7E5-CEAE-062D-1B2F-19C684716B66}"/>
          </ac:picMkLst>
        </pc:picChg>
        <pc:picChg chg="mod">
          <ac:chgData name="Randy Harris" userId="26363092f7fd1d8d" providerId="LiveId" clId="{158587A6-F711-4B45-98D8-75F645477019}" dt="2024-06-02T13:44:06.092" v="1"/>
          <ac:picMkLst>
            <pc:docMk/>
            <pc:sldMk cId="3416194889" sldId="324"/>
            <ac:picMk id="7" creationId="{E9602780-9D53-1EF0-33E5-A13E420FE98A}"/>
          </ac:picMkLst>
        </pc:picChg>
      </pc:sldChg>
      <pc:sldChg chg="modSp">
        <pc:chgData name="Randy Harris" userId="26363092f7fd1d8d" providerId="LiveId" clId="{158587A6-F711-4B45-98D8-75F645477019}" dt="2024-06-02T13:44:06.092" v="1"/>
        <pc:sldMkLst>
          <pc:docMk/>
          <pc:sldMk cId="1072393771" sldId="325"/>
        </pc:sldMkLst>
        <pc:spChg chg="mod">
          <ac:chgData name="Randy Harris" userId="26363092f7fd1d8d" providerId="LiveId" clId="{158587A6-F711-4B45-98D8-75F645477019}" dt="2024-06-02T13:44:06.092" v="1"/>
          <ac:spMkLst>
            <pc:docMk/>
            <pc:sldMk cId="1072393771" sldId="325"/>
            <ac:spMk id="2" creationId="{9C845972-F2EC-789C-6DD3-E2B1D2DA4770}"/>
          </ac:spMkLst>
        </pc:spChg>
        <pc:spChg chg="mod">
          <ac:chgData name="Randy Harris" userId="26363092f7fd1d8d" providerId="LiveId" clId="{158587A6-F711-4B45-98D8-75F645477019}" dt="2024-06-02T13:44:06.092" v="1"/>
          <ac:spMkLst>
            <pc:docMk/>
            <pc:sldMk cId="1072393771" sldId="325"/>
            <ac:spMk id="3" creationId="{15AABE55-57CF-11A4-C0B2-27E4FAE87855}"/>
          </ac:spMkLst>
        </pc:spChg>
        <pc:picChg chg="mod">
          <ac:chgData name="Randy Harris" userId="26363092f7fd1d8d" providerId="LiveId" clId="{158587A6-F711-4B45-98D8-75F645477019}" dt="2024-06-02T13:44:06.092" v="1"/>
          <ac:picMkLst>
            <pc:docMk/>
            <pc:sldMk cId="1072393771" sldId="325"/>
            <ac:picMk id="5" creationId="{5CE727A8-52A9-565C-BFBC-852734F7613F}"/>
          </ac:picMkLst>
        </pc:picChg>
        <pc:picChg chg="mod">
          <ac:chgData name="Randy Harris" userId="26363092f7fd1d8d" providerId="LiveId" clId="{158587A6-F711-4B45-98D8-75F645477019}" dt="2024-06-02T13:44:06.092" v="1"/>
          <ac:picMkLst>
            <pc:docMk/>
            <pc:sldMk cId="1072393771" sldId="325"/>
            <ac:picMk id="7" creationId="{5466003A-2B59-04C0-32E2-60E54923DE68}"/>
          </ac:picMkLst>
        </pc:picChg>
        <pc:picChg chg="mod">
          <ac:chgData name="Randy Harris" userId="26363092f7fd1d8d" providerId="LiveId" clId="{158587A6-F711-4B45-98D8-75F645477019}" dt="2024-06-02T13:44:06.092" v="1"/>
          <ac:picMkLst>
            <pc:docMk/>
            <pc:sldMk cId="1072393771" sldId="325"/>
            <ac:picMk id="9" creationId="{43BE6454-7FBE-1626-943B-AE8764DC116E}"/>
          </ac:picMkLst>
        </pc:picChg>
      </pc:sldChg>
      <pc:sldChg chg="modSp">
        <pc:chgData name="Randy Harris" userId="26363092f7fd1d8d" providerId="LiveId" clId="{158587A6-F711-4B45-98D8-75F645477019}" dt="2024-06-02T13:44:06.092" v="1"/>
        <pc:sldMkLst>
          <pc:docMk/>
          <pc:sldMk cId="364358950" sldId="326"/>
        </pc:sldMkLst>
        <pc:spChg chg="mod">
          <ac:chgData name="Randy Harris" userId="26363092f7fd1d8d" providerId="LiveId" clId="{158587A6-F711-4B45-98D8-75F645477019}" dt="2024-06-02T13:44:06.092" v="1"/>
          <ac:spMkLst>
            <pc:docMk/>
            <pc:sldMk cId="364358950" sldId="326"/>
            <ac:spMk id="2" creationId="{3D51757E-CFD0-1EE8-0526-03404CC529C1}"/>
          </ac:spMkLst>
        </pc:spChg>
        <pc:spChg chg="mod">
          <ac:chgData name="Randy Harris" userId="26363092f7fd1d8d" providerId="LiveId" clId="{158587A6-F711-4B45-98D8-75F645477019}" dt="2024-06-02T13:44:06.092" v="1"/>
          <ac:spMkLst>
            <pc:docMk/>
            <pc:sldMk cId="364358950" sldId="326"/>
            <ac:spMk id="3" creationId="{4A170B50-D06A-6D86-535F-9A665853B538}"/>
          </ac:spMkLst>
        </pc:spChg>
        <pc:spChg chg="mod">
          <ac:chgData name="Randy Harris" userId="26363092f7fd1d8d" providerId="LiveId" clId="{158587A6-F711-4B45-98D8-75F645477019}" dt="2024-06-02T13:44:06.092" v="1"/>
          <ac:spMkLst>
            <pc:docMk/>
            <pc:sldMk cId="364358950" sldId="326"/>
            <ac:spMk id="12" creationId="{69240FFF-B8A4-6A4B-AF80-E15DB5617A80}"/>
          </ac:spMkLst>
        </pc:spChg>
        <pc:picChg chg="mod">
          <ac:chgData name="Randy Harris" userId="26363092f7fd1d8d" providerId="LiveId" clId="{158587A6-F711-4B45-98D8-75F645477019}" dt="2024-06-02T13:44:06.092" v="1"/>
          <ac:picMkLst>
            <pc:docMk/>
            <pc:sldMk cId="364358950" sldId="326"/>
            <ac:picMk id="5" creationId="{D0CED51E-D34A-91FD-FCC4-09A96D61DF15}"/>
          </ac:picMkLst>
        </pc:picChg>
        <pc:picChg chg="mod">
          <ac:chgData name="Randy Harris" userId="26363092f7fd1d8d" providerId="LiveId" clId="{158587A6-F711-4B45-98D8-75F645477019}" dt="2024-06-02T13:44:06.092" v="1"/>
          <ac:picMkLst>
            <pc:docMk/>
            <pc:sldMk cId="364358950" sldId="326"/>
            <ac:picMk id="11" creationId="{7DC953B0-7509-0099-32B0-D6772C4966F9}"/>
          </ac:picMkLst>
        </pc:picChg>
      </pc:sldChg>
      <pc:sldChg chg="modSp mod">
        <pc:chgData name="Randy Harris" userId="26363092f7fd1d8d" providerId="LiveId" clId="{158587A6-F711-4B45-98D8-75F645477019}" dt="2024-06-02T13:44:06.303" v="4" actId="27636"/>
        <pc:sldMkLst>
          <pc:docMk/>
          <pc:sldMk cId="1461835718" sldId="327"/>
        </pc:sldMkLst>
        <pc:spChg chg="mod">
          <ac:chgData name="Randy Harris" userId="26363092f7fd1d8d" providerId="LiveId" clId="{158587A6-F711-4B45-98D8-75F645477019}" dt="2024-06-02T13:44:06.300" v="3" actId="27636"/>
          <ac:spMkLst>
            <pc:docMk/>
            <pc:sldMk cId="1461835718" sldId="327"/>
            <ac:spMk id="3" creationId="{0DAD2D90-ED19-CFC9-A6F0-613052611292}"/>
          </ac:spMkLst>
        </pc:spChg>
        <pc:spChg chg="mod">
          <ac:chgData name="Randy Harris" userId="26363092f7fd1d8d" providerId="LiveId" clId="{158587A6-F711-4B45-98D8-75F645477019}" dt="2024-06-02T13:44:06.303" v="4" actId="27636"/>
          <ac:spMkLst>
            <pc:docMk/>
            <pc:sldMk cId="1461835718" sldId="327"/>
            <ac:spMk id="4" creationId="{6FB59790-5F35-65A0-7063-1AB919561D5F}"/>
          </ac:spMkLst>
        </pc:spChg>
        <pc:picChg chg="mod">
          <ac:chgData name="Randy Harris" userId="26363092f7fd1d8d" providerId="LiveId" clId="{158587A6-F711-4B45-98D8-75F645477019}" dt="2024-06-02T13:44:06.092" v="1"/>
          <ac:picMkLst>
            <pc:docMk/>
            <pc:sldMk cId="1461835718" sldId="327"/>
            <ac:picMk id="5" creationId="{DD44EE36-17B5-ADF9-5A08-2D5589E31126}"/>
          </ac:picMkLst>
        </pc:picChg>
      </pc:sldChg>
      <pc:sldChg chg="modSp">
        <pc:chgData name="Randy Harris" userId="26363092f7fd1d8d" providerId="LiveId" clId="{158587A6-F711-4B45-98D8-75F645477019}" dt="2024-06-02T13:44:06.092" v="1"/>
        <pc:sldMkLst>
          <pc:docMk/>
          <pc:sldMk cId="932932434" sldId="328"/>
        </pc:sldMkLst>
        <pc:spChg chg="mod">
          <ac:chgData name="Randy Harris" userId="26363092f7fd1d8d" providerId="LiveId" clId="{158587A6-F711-4B45-98D8-75F645477019}" dt="2024-06-02T13:44:06.092" v="1"/>
          <ac:spMkLst>
            <pc:docMk/>
            <pc:sldMk cId="932932434" sldId="328"/>
            <ac:spMk id="2" creationId="{C200B9B7-A2AC-426E-2BB0-05E17E28EB2A}"/>
          </ac:spMkLst>
        </pc:spChg>
        <pc:spChg chg="mod">
          <ac:chgData name="Randy Harris" userId="26363092f7fd1d8d" providerId="LiveId" clId="{158587A6-F711-4B45-98D8-75F645477019}" dt="2024-06-02T13:44:06.092" v="1"/>
          <ac:spMkLst>
            <pc:docMk/>
            <pc:sldMk cId="932932434" sldId="328"/>
            <ac:spMk id="3" creationId="{E9FB1BE2-7700-D342-3F9D-13BCF0C76543}"/>
          </ac:spMkLst>
        </pc:spChg>
        <pc:spChg chg="mod">
          <ac:chgData name="Randy Harris" userId="26363092f7fd1d8d" providerId="LiveId" clId="{158587A6-F711-4B45-98D8-75F645477019}" dt="2024-06-02T13:44:06.092" v="1"/>
          <ac:spMkLst>
            <pc:docMk/>
            <pc:sldMk cId="932932434" sldId="328"/>
            <ac:spMk id="8" creationId="{F63159BE-B00F-790D-A7B5-91CDD4CF0319}"/>
          </ac:spMkLst>
        </pc:spChg>
        <pc:picChg chg="mod">
          <ac:chgData name="Randy Harris" userId="26363092f7fd1d8d" providerId="LiveId" clId="{158587A6-F711-4B45-98D8-75F645477019}" dt="2024-06-02T13:44:06.092" v="1"/>
          <ac:picMkLst>
            <pc:docMk/>
            <pc:sldMk cId="932932434" sldId="328"/>
            <ac:picMk id="5" creationId="{75BDF6E0-98F6-3926-978B-F02125624F79}"/>
          </ac:picMkLst>
        </pc:picChg>
        <pc:picChg chg="mod">
          <ac:chgData name="Randy Harris" userId="26363092f7fd1d8d" providerId="LiveId" clId="{158587A6-F711-4B45-98D8-75F645477019}" dt="2024-06-02T13:44:06.092" v="1"/>
          <ac:picMkLst>
            <pc:docMk/>
            <pc:sldMk cId="932932434" sldId="328"/>
            <ac:picMk id="7" creationId="{6654CE00-A024-6D5F-8471-87C060C25DA9}"/>
          </ac:picMkLst>
        </pc:picChg>
      </pc:sldChg>
      <pc:sldChg chg="modSp">
        <pc:chgData name="Randy Harris" userId="26363092f7fd1d8d" providerId="LiveId" clId="{158587A6-F711-4B45-98D8-75F645477019}" dt="2024-06-02T13:44:06.092" v="1"/>
        <pc:sldMkLst>
          <pc:docMk/>
          <pc:sldMk cId="1398688444" sldId="329"/>
        </pc:sldMkLst>
        <pc:spChg chg="mod">
          <ac:chgData name="Randy Harris" userId="26363092f7fd1d8d" providerId="LiveId" clId="{158587A6-F711-4B45-98D8-75F645477019}" dt="2024-06-02T13:44:06.092" v="1"/>
          <ac:spMkLst>
            <pc:docMk/>
            <pc:sldMk cId="1398688444" sldId="329"/>
            <ac:spMk id="2" creationId="{EB8D088C-684D-7B25-A9B1-049E776F6C03}"/>
          </ac:spMkLst>
        </pc:spChg>
        <pc:spChg chg="mod">
          <ac:chgData name="Randy Harris" userId="26363092f7fd1d8d" providerId="LiveId" clId="{158587A6-F711-4B45-98D8-75F645477019}" dt="2024-06-02T13:44:06.092" v="1"/>
          <ac:spMkLst>
            <pc:docMk/>
            <pc:sldMk cId="1398688444" sldId="329"/>
            <ac:spMk id="3" creationId="{31A5B619-4159-32F1-8260-13401F809459}"/>
          </ac:spMkLst>
        </pc:spChg>
        <pc:spChg chg="mod">
          <ac:chgData name="Randy Harris" userId="26363092f7fd1d8d" providerId="LiveId" clId="{158587A6-F711-4B45-98D8-75F645477019}" dt="2024-06-02T13:44:06.092" v="1"/>
          <ac:spMkLst>
            <pc:docMk/>
            <pc:sldMk cId="1398688444" sldId="329"/>
            <ac:spMk id="9" creationId="{DAEBBE45-6064-7267-9696-8354878224D7}"/>
          </ac:spMkLst>
        </pc:spChg>
        <pc:picChg chg="mod">
          <ac:chgData name="Randy Harris" userId="26363092f7fd1d8d" providerId="LiveId" clId="{158587A6-F711-4B45-98D8-75F645477019}" dt="2024-06-02T13:44:06.092" v="1"/>
          <ac:picMkLst>
            <pc:docMk/>
            <pc:sldMk cId="1398688444" sldId="329"/>
            <ac:picMk id="6" creationId="{D2C953CD-A449-3771-AF71-31099367E1E7}"/>
          </ac:picMkLst>
        </pc:picChg>
        <pc:picChg chg="mod">
          <ac:chgData name="Randy Harris" userId="26363092f7fd1d8d" providerId="LiveId" clId="{158587A6-F711-4B45-98D8-75F645477019}" dt="2024-06-02T13:44:06.092" v="1"/>
          <ac:picMkLst>
            <pc:docMk/>
            <pc:sldMk cId="1398688444" sldId="329"/>
            <ac:picMk id="8" creationId="{1A710EB1-5F13-A311-CF9C-47238CB75C40}"/>
          </ac:picMkLst>
        </pc:picChg>
      </pc:sldChg>
      <pc:sldChg chg="modSp">
        <pc:chgData name="Randy Harris" userId="26363092f7fd1d8d" providerId="LiveId" clId="{158587A6-F711-4B45-98D8-75F645477019}" dt="2024-06-02T13:44:06.092" v="1"/>
        <pc:sldMkLst>
          <pc:docMk/>
          <pc:sldMk cId="2711797944" sldId="330"/>
        </pc:sldMkLst>
        <pc:spChg chg="mod">
          <ac:chgData name="Randy Harris" userId="26363092f7fd1d8d" providerId="LiveId" clId="{158587A6-F711-4B45-98D8-75F645477019}" dt="2024-06-02T13:44:06.092" v="1"/>
          <ac:spMkLst>
            <pc:docMk/>
            <pc:sldMk cId="2711797944" sldId="330"/>
            <ac:spMk id="2" creationId="{6AD860E8-9842-F6A2-9F56-1EA1991D903D}"/>
          </ac:spMkLst>
        </pc:spChg>
        <pc:spChg chg="mod">
          <ac:chgData name="Randy Harris" userId="26363092f7fd1d8d" providerId="LiveId" clId="{158587A6-F711-4B45-98D8-75F645477019}" dt="2024-06-02T13:44:06.092" v="1"/>
          <ac:spMkLst>
            <pc:docMk/>
            <pc:sldMk cId="2711797944" sldId="330"/>
            <ac:spMk id="3" creationId="{0356E62B-FFCF-43A6-F5B7-D44806D52619}"/>
          </ac:spMkLst>
        </pc:spChg>
        <pc:spChg chg="mod">
          <ac:chgData name="Randy Harris" userId="26363092f7fd1d8d" providerId="LiveId" clId="{158587A6-F711-4B45-98D8-75F645477019}" dt="2024-06-02T13:44:06.092" v="1"/>
          <ac:spMkLst>
            <pc:docMk/>
            <pc:sldMk cId="2711797944" sldId="330"/>
            <ac:spMk id="8" creationId="{05046265-E62E-0C0F-F6FB-DEB9B277D329}"/>
          </ac:spMkLst>
        </pc:spChg>
        <pc:spChg chg="mod">
          <ac:chgData name="Randy Harris" userId="26363092f7fd1d8d" providerId="LiveId" clId="{158587A6-F711-4B45-98D8-75F645477019}" dt="2024-06-02T13:44:06.092" v="1"/>
          <ac:spMkLst>
            <pc:docMk/>
            <pc:sldMk cId="2711797944" sldId="330"/>
            <ac:spMk id="9" creationId="{75F8D5AB-7FF4-701C-3FDC-C42DF0E3FB1B}"/>
          </ac:spMkLst>
        </pc:spChg>
        <pc:picChg chg="mod">
          <ac:chgData name="Randy Harris" userId="26363092f7fd1d8d" providerId="LiveId" clId="{158587A6-F711-4B45-98D8-75F645477019}" dt="2024-06-02T13:44:06.092" v="1"/>
          <ac:picMkLst>
            <pc:docMk/>
            <pc:sldMk cId="2711797944" sldId="330"/>
            <ac:picMk id="5" creationId="{E27A1206-011C-0C56-5DAA-D4A06EE8BE24}"/>
          </ac:picMkLst>
        </pc:picChg>
        <pc:picChg chg="mod">
          <ac:chgData name="Randy Harris" userId="26363092f7fd1d8d" providerId="LiveId" clId="{158587A6-F711-4B45-98D8-75F645477019}" dt="2024-06-02T13:44:06.092" v="1"/>
          <ac:picMkLst>
            <pc:docMk/>
            <pc:sldMk cId="2711797944" sldId="330"/>
            <ac:picMk id="7" creationId="{BAE32D16-6BC2-68EE-1BC7-EB78A2CEC441}"/>
          </ac:picMkLst>
        </pc:picChg>
      </pc:sldChg>
      <pc:sldChg chg="modSp">
        <pc:chgData name="Randy Harris" userId="26363092f7fd1d8d" providerId="LiveId" clId="{158587A6-F711-4B45-98D8-75F645477019}" dt="2024-06-02T13:44:06.092" v="1"/>
        <pc:sldMkLst>
          <pc:docMk/>
          <pc:sldMk cId="407047316" sldId="331"/>
        </pc:sldMkLst>
        <pc:spChg chg="mod">
          <ac:chgData name="Randy Harris" userId="26363092f7fd1d8d" providerId="LiveId" clId="{158587A6-F711-4B45-98D8-75F645477019}" dt="2024-06-02T13:44:06.092" v="1"/>
          <ac:spMkLst>
            <pc:docMk/>
            <pc:sldMk cId="407047316" sldId="331"/>
            <ac:spMk id="2" creationId="{55BEAC2F-EB46-E275-8E20-1BBCB0B456D0}"/>
          </ac:spMkLst>
        </pc:spChg>
        <pc:spChg chg="mod">
          <ac:chgData name="Randy Harris" userId="26363092f7fd1d8d" providerId="LiveId" clId="{158587A6-F711-4B45-98D8-75F645477019}" dt="2024-06-02T13:44:06.092" v="1"/>
          <ac:spMkLst>
            <pc:docMk/>
            <pc:sldMk cId="407047316" sldId="331"/>
            <ac:spMk id="3" creationId="{6A2ADD7D-6260-0B8B-412C-1A80469F3625}"/>
          </ac:spMkLst>
        </pc:spChg>
        <pc:spChg chg="mod">
          <ac:chgData name="Randy Harris" userId="26363092f7fd1d8d" providerId="LiveId" clId="{158587A6-F711-4B45-98D8-75F645477019}" dt="2024-06-02T13:44:06.092" v="1"/>
          <ac:spMkLst>
            <pc:docMk/>
            <pc:sldMk cId="407047316" sldId="331"/>
            <ac:spMk id="4" creationId="{02150D01-4AD1-F023-1693-67369A49A364}"/>
          </ac:spMkLst>
        </pc:spChg>
        <pc:spChg chg="mod">
          <ac:chgData name="Randy Harris" userId="26363092f7fd1d8d" providerId="LiveId" clId="{158587A6-F711-4B45-98D8-75F645477019}" dt="2024-06-02T13:44:06.092" v="1"/>
          <ac:spMkLst>
            <pc:docMk/>
            <pc:sldMk cId="407047316" sldId="331"/>
            <ac:spMk id="5" creationId="{C6F9C0D3-94D0-AE82-114F-8B7B9C63BF73}"/>
          </ac:spMkLst>
        </pc:spChg>
        <pc:spChg chg="mod">
          <ac:chgData name="Randy Harris" userId="26363092f7fd1d8d" providerId="LiveId" clId="{158587A6-F711-4B45-98D8-75F645477019}" dt="2024-06-02T13:44:06.092" v="1"/>
          <ac:spMkLst>
            <pc:docMk/>
            <pc:sldMk cId="407047316" sldId="331"/>
            <ac:spMk id="7" creationId="{D6623710-2751-869A-E349-86FEDF5658DE}"/>
          </ac:spMkLst>
        </pc:spChg>
        <pc:spChg chg="mod">
          <ac:chgData name="Randy Harris" userId="26363092f7fd1d8d" providerId="LiveId" clId="{158587A6-F711-4B45-98D8-75F645477019}" dt="2024-06-02T13:44:06.092" v="1"/>
          <ac:spMkLst>
            <pc:docMk/>
            <pc:sldMk cId="407047316" sldId="331"/>
            <ac:spMk id="9" creationId="{9E45E2ED-4FCC-42AA-C5EA-748077A69A1B}"/>
          </ac:spMkLst>
        </pc:spChg>
        <pc:picChg chg="mod">
          <ac:chgData name="Randy Harris" userId="26363092f7fd1d8d" providerId="LiveId" clId="{158587A6-F711-4B45-98D8-75F645477019}" dt="2024-06-02T13:44:06.092" v="1"/>
          <ac:picMkLst>
            <pc:docMk/>
            <pc:sldMk cId="407047316" sldId="331"/>
            <ac:picMk id="6" creationId="{629851CB-0CB6-B09F-F215-19815602BB26}"/>
          </ac:picMkLst>
        </pc:picChg>
        <pc:picChg chg="mod">
          <ac:chgData name="Randy Harris" userId="26363092f7fd1d8d" providerId="LiveId" clId="{158587A6-F711-4B45-98D8-75F645477019}" dt="2024-06-02T13:44:06.092" v="1"/>
          <ac:picMkLst>
            <pc:docMk/>
            <pc:sldMk cId="407047316" sldId="331"/>
            <ac:picMk id="8" creationId="{BEAF82C3-5213-83A4-968E-95E15AFBB612}"/>
          </ac:picMkLst>
        </pc:picChg>
      </pc:sldChg>
      <pc:sldChg chg="modSp mod">
        <pc:chgData name="Randy Harris" userId="26363092f7fd1d8d" providerId="LiveId" clId="{158587A6-F711-4B45-98D8-75F645477019}" dt="2024-06-02T13:44:06.550" v="32" actId="27636"/>
        <pc:sldMkLst>
          <pc:docMk/>
          <pc:sldMk cId="2459245818" sldId="332"/>
        </pc:sldMkLst>
        <pc:spChg chg="mod">
          <ac:chgData name="Randy Harris" userId="26363092f7fd1d8d" providerId="LiveId" clId="{158587A6-F711-4B45-98D8-75F645477019}" dt="2024-06-02T13:44:06.092" v="1"/>
          <ac:spMkLst>
            <pc:docMk/>
            <pc:sldMk cId="2459245818" sldId="332"/>
            <ac:spMk id="2" creationId="{3FB6739B-8AB7-D6A8-D154-9543B7732AFF}"/>
          </ac:spMkLst>
        </pc:spChg>
        <pc:spChg chg="mod">
          <ac:chgData name="Randy Harris" userId="26363092f7fd1d8d" providerId="LiveId" clId="{158587A6-F711-4B45-98D8-75F645477019}" dt="2024-06-02T13:44:06.550" v="32" actId="27636"/>
          <ac:spMkLst>
            <pc:docMk/>
            <pc:sldMk cId="2459245818" sldId="332"/>
            <ac:spMk id="3" creationId="{3925D4D0-8991-AF88-3A7F-8B33DFA603EA}"/>
          </ac:spMkLst>
        </pc:spChg>
        <pc:spChg chg="mod">
          <ac:chgData name="Randy Harris" userId="26363092f7fd1d8d" providerId="LiveId" clId="{158587A6-F711-4B45-98D8-75F645477019}" dt="2024-06-02T13:44:06.092" v="1"/>
          <ac:spMkLst>
            <pc:docMk/>
            <pc:sldMk cId="2459245818" sldId="332"/>
            <ac:spMk id="8" creationId="{5666F072-8F56-EF64-F233-1DDCE4E74B03}"/>
          </ac:spMkLst>
        </pc:spChg>
        <pc:spChg chg="mod">
          <ac:chgData name="Randy Harris" userId="26363092f7fd1d8d" providerId="LiveId" clId="{158587A6-F711-4B45-98D8-75F645477019}" dt="2024-06-02T13:44:06.092" v="1"/>
          <ac:spMkLst>
            <pc:docMk/>
            <pc:sldMk cId="2459245818" sldId="332"/>
            <ac:spMk id="9" creationId="{B8ED89B5-6EE2-B6FD-077B-E530A6A1533B}"/>
          </ac:spMkLst>
        </pc:spChg>
        <pc:picChg chg="mod">
          <ac:chgData name="Randy Harris" userId="26363092f7fd1d8d" providerId="LiveId" clId="{158587A6-F711-4B45-98D8-75F645477019}" dt="2024-06-02T13:44:06.092" v="1"/>
          <ac:picMkLst>
            <pc:docMk/>
            <pc:sldMk cId="2459245818" sldId="332"/>
            <ac:picMk id="5" creationId="{961AC0A5-7C45-2CC9-DC18-5175DD38287A}"/>
          </ac:picMkLst>
        </pc:picChg>
        <pc:picChg chg="mod">
          <ac:chgData name="Randy Harris" userId="26363092f7fd1d8d" providerId="LiveId" clId="{158587A6-F711-4B45-98D8-75F645477019}" dt="2024-06-02T13:44:06.092" v="1"/>
          <ac:picMkLst>
            <pc:docMk/>
            <pc:sldMk cId="2459245818" sldId="332"/>
            <ac:picMk id="7" creationId="{BADE13D0-F1B9-A163-6632-172171A252B0}"/>
          </ac:picMkLst>
        </pc:picChg>
      </pc:sldChg>
      <pc:sldChg chg="modSp mod">
        <pc:chgData name="Randy Harris" userId="26363092f7fd1d8d" providerId="LiveId" clId="{158587A6-F711-4B45-98D8-75F645477019}" dt="2024-06-02T13:44:06.550" v="33" actId="27636"/>
        <pc:sldMkLst>
          <pc:docMk/>
          <pc:sldMk cId="620811533" sldId="333"/>
        </pc:sldMkLst>
        <pc:spChg chg="mod">
          <ac:chgData name="Randy Harris" userId="26363092f7fd1d8d" providerId="LiveId" clId="{158587A6-F711-4B45-98D8-75F645477019}" dt="2024-06-02T13:44:06.092" v="1"/>
          <ac:spMkLst>
            <pc:docMk/>
            <pc:sldMk cId="620811533" sldId="333"/>
            <ac:spMk id="2" creationId="{9C4AF77C-0653-414B-BB3D-2434CD91FDD6}"/>
          </ac:spMkLst>
        </pc:spChg>
        <pc:spChg chg="mod">
          <ac:chgData name="Randy Harris" userId="26363092f7fd1d8d" providerId="LiveId" clId="{158587A6-F711-4B45-98D8-75F645477019}" dt="2024-06-02T13:44:06.550" v="33" actId="27636"/>
          <ac:spMkLst>
            <pc:docMk/>
            <pc:sldMk cId="620811533" sldId="333"/>
            <ac:spMk id="3" creationId="{E72BEC6D-AD58-C0C6-E76E-605E4499DA8B}"/>
          </ac:spMkLst>
        </pc:spChg>
        <pc:spChg chg="mod">
          <ac:chgData name="Randy Harris" userId="26363092f7fd1d8d" providerId="LiveId" clId="{158587A6-F711-4B45-98D8-75F645477019}" dt="2024-06-02T13:44:06.092" v="1"/>
          <ac:spMkLst>
            <pc:docMk/>
            <pc:sldMk cId="620811533" sldId="333"/>
            <ac:spMk id="12" creationId="{D2602581-401B-DBDF-E8A7-C807814DD685}"/>
          </ac:spMkLst>
        </pc:spChg>
        <pc:spChg chg="mod">
          <ac:chgData name="Randy Harris" userId="26363092f7fd1d8d" providerId="LiveId" clId="{158587A6-F711-4B45-98D8-75F645477019}" dt="2024-06-02T13:44:06.092" v="1"/>
          <ac:spMkLst>
            <pc:docMk/>
            <pc:sldMk cId="620811533" sldId="333"/>
            <ac:spMk id="13" creationId="{65F52AEB-1CF5-FB73-5243-FF91A6FB91E8}"/>
          </ac:spMkLst>
        </pc:spChg>
        <pc:picChg chg="mod">
          <ac:chgData name="Randy Harris" userId="26363092f7fd1d8d" providerId="LiveId" clId="{158587A6-F711-4B45-98D8-75F645477019}" dt="2024-06-02T13:44:06.092" v="1"/>
          <ac:picMkLst>
            <pc:docMk/>
            <pc:sldMk cId="620811533" sldId="333"/>
            <ac:picMk id="5" creationId="{4EE4B5CB-3843-697C-7EF3-02CA161114DC}"/>
          </ac:picMkLst>
        </pc:picChg>
        <pc:picChg chg="mod">
          <ac:chgData name="Randy Harris" userId="26363092f7fd1d8d" providerId="LiveId" clId="{158587A6-F711-4B45-98D8-75F645477019}" dt="2024-06-02T13:44:06.092" v="1"/>
          <ac:picMkLst>
            <pc:docMk/>
            <pc:sldMk cId="620811533" sldId="333"/>
            <ac:picMk id="11" creationId="{16024183-E69D-0426-15BA-67062BC176B2}"/>
          </ac:picMkLst>
        </pc:picChg>
      </pc:sldChg>
      <pc:sldChg chg="modSp mod">
        <pc:chgData name="Randy Harris" userId="26363092f7fd1d8d" providerId="LiveId" clId="{158587A6-F711-4B45-98D8-75F645477019}" dt="2024-06-02T13:44:06.564" v="34" actId="27636"/>
        <pc:sldMkLst>
          <pc:docMk/>
          <pc:sldMk cId="2259861287" sldId="334"/>
        </pc:sldMkLst>
        <pc:spChg chg="mod">
          <ac:chgData name="Randy Harris" userId="26363092f7fd1d8d" providerId="LiveId" clId="{158587A6-F711-4B45-98D8-75F645477019}" dt="2024-06-02T13:44:06.092" v="1"/>
          <ac:spMkLst>
            <pc:docMk/>
            <pc:sldMk cId="2259861287" sldId="334"/>
            <ac:spMk id="2" creationId="{7FA1F087-F9B8-E0EA-EF36-CB4791D3E02A}"/>
          </ac:spMkLst>
        </pc:spChg>
        <pc:spChg chg="mod">
          <ac:chgData name="Randy Harris" userId="26363092f7fd1d8d" providerId="LiveId" clId="{158587A6-F711-4B45-98D8-75F645477019}" dt="2024-06-02T13:44:06.564" v="34" actId="27636"/>
          <ac:spMkLst>
            <pc:docMk/>
            <pc:sldMk cId="2259861287" sldId="334"/>
            <ac:spMk id="3" creationId="{532DF1F0-BB22-913B-635D-76D3168F4083}"/>
          </ac:spMkLst>
        </pc:spChg>
        <pc:picChg chg="mod">
          <ac:chgData name="Randy Harris" userId="26363092f7fd1d8d" providerId="LiveId" clId="{158587A6-F711-4B45-98D8-75F645477019}" dt="2024-06-02T13:44:06.092" v="1"/>
          <ac:picMkLst>
            <pc:docMk/>
            <pc:sldMk cId="2259861287" sldId="334"/>
            <ac:picMk id="5" creationId="{0D6F31E4-8923-7E45-C8E2-23E8EB1C54AD}"/>
          </ac:picMkLst>
        </pc:picChg>
        <pc:picChg chg="mod">
          <ac:chgData name="Randy Harris" userId="26363092f7fd1d8d" providerId="LiveId" clId="{158587A6-F711-4B45-98D8-75F645477019}" dt="2024-06-02T13:44:06.092" v="1"/>
          <ac:picMkLst>
            <pc:docMk/>
            <pc:sldMk cId="2259861287" sldId="334"/>
            <ac:picMk id="7" creationId="{423190F6-1F2D-ADF4-E300-4F92BAA2D40C}"/>
          </ac:picMkLst>
        </pc:picChg>
      </pc:sldChg>
      <pc:sldChg chg="modSp mod">
        <pc:chgData name="Randy Harris" userId="26363092f7fd1d8d" providerId="LiveId" clId="{158587A6-F711-4B45-98D8-75F645477019}" dt="2024-06-02T13:44:06.564" v="35" actId="27636"/>
        <pc:sldMkLst>
          <pc:docMk/>
          <pc:sldMk cId="4185647675" sldId="335"/>
        </pc:sldMkLst>
        <pc:spChg chg="mod">
          <ac:chgData name="Randy Harris" userId="26363092f7fd1d8d" providerId="LiveId" clId="{158587A6-F711-4B45-98D8-75F645477019}" dt="2024-06-02T13:44:06.092" v="1"/>
          <ac:spMkLst>
            <pc:docMk/>
            <pc:sldMk cId="4185647675" sldId="335"/>
            <ac:spMk id="2" creationId="{CDFE9FDB-75B9-5500-D9C5-EC1044868BC0}"/>
          </ac:spMkLst>
        </pc:spChg>
        <pc:spChg chg="mod">
          <ac:chgData name="Randy Harris" userId="26363092f7fd1d8d" providerId="LiveId" clId="{158587A6-F711-4B45-98D8-75F645477019}" dt="2024-06-02T13:44:06.564" v="35" actId="27636"/>
          <ac:spMkLst>
            <pc:docMk/>
            <pc:sldMk cId="4185647675" sldId="335"/>
            <ac:spMk id="3" creationId="{AD17971B-8C7D-5204-BE9B-7CE7ECB6A2BD}"/>
          </ac:spMkLst>
        </pc:spChg>
        <pc:spChg chg="mod">
          <ac:chgData name="Randy Harris" userId="26363092f7fd1d8d" providerId="LiveId" clId="{158587A6-F711-4B45-98D8-75F645477019}" dt="2024-06-02T13:44:06.092" v="1"/>
          <ac:spMkLst>
            <pc:docMk/>
            <pc:sldMk cId="4185647675" sldId="335"/>
            <ac:spMk id="7" creationId="{889EC675-18C1-A01B-111B-BE0F487D4C13}"/>
          </ac:spMkLst>
        </pc:spChg>
        <pc:picChg chg="mod">
          <ac:chgData name="Randy Harris" userId="26363092f7fd1d8d" providerId="LiveId" clId="{158587A6-F711-4B45-98D8-75F645477019}" dt="2024-06-02T13:44:06.092" v="1"/>
          <ac:picMkLst>
            <pc:docMk/>
            <pc:sldMk cId="4185647675" sldId="335"/>
            <ac:picMk id="5" creationId="{139DE9E3-0AD2-B233-619F-B02F6BD1709A}"/>
          </ac:picMkLst>
        </pc:picChg>
        <pc:picChg chg="mod">
          <ac:chgData name="Randy Harris" userId="26363092f7fd1d8d" providerId="LiveId" clId="{158587A6-F711-4B45-98D8-75F645477019}" dt="2024-06-02T13:44:06.092" v="1"/>
          <ac:picMkLst>
            <pc:docMk/>
            <pc:sldMk cId="4185647675" sldId="335"/>
            <ac:picMk id="6" creationId="{DF12A359-88D3-8248-5091-2EDFB300BDEA}"/>
          </ac:picMkLst>
        </pc:picChg>
      </pc:sldChg>
      <pc:sldChg chg="modSp">
        <pc:chgData name="Randy Harris" userId="26363092f7fd1d8d" providerId="LiveId" clId="{158587A6-F711-4B45-98D8-75F645477019}" dt="2024-06-02T13:44:06.092" v="1"/>
        <pc:sldMkLst>
          <pc:docMk/>
          <pc:sldMk cId="3435861576" sldId="336"/>
        </pc:sldMkLst>
        <pc:spChg chg="mod">
          <ac:chgData name="Randy Harris" userId="26363092f7fd1d8d" providerId="LiveId" clId="{158587A6-F711-4B45-98D8-75F645477019}" dt="2024-06-02T13:44:06.092" v="1"/>
          <ac:spMkLst>
            <pc:docMk/>
            <pc:sldMk cId="3435861576" sldId="336"/>
            <ac:spMk id="2" creationId="{2A9FFAC7-E619-5D6A-9281-D5A13CD49A80}"/>
          </ac:spMkLst>
        </pc:spChg>
        <pc:spChg chg="mod">
          <ac:chgData name="Randy Harris" userId="26363092f7fd1d8d" providerId="LiveId" clId="{158587A6-F711-4B45-98D8-75F645477019}" dt="2024-06-02T13:44:06.092" v="1"/>
          <ac:spMkLst>
            <pc:docMk/>
            <pc:sldMk cId="3435861576" sldId="336"/>
            <ac:spMk id="3" creationId="{359211BC-B5C1-3165-709A-C441BB4A8852}"/>
          </ac:spMkLst>
        </pc:spChg>
        <pc:spChg chg="mod">
          <ac:chgData name="Randy Harris" userId="26363092f7fd1d8d" providerId="LiveId" clId="{158587A6-F711-4B45-98D8-75F645477019}" dt="2024-06-02T13:44:06.092" v="1"/>
          <ac:spMkLst>
            <pc:docMk/>
            <pc:sldMk cId="3435861576" sldId="336"/>
            <ac:spMk id="8" creationId="{F171F8F6-161B-9124-79F6-EDE85C397CE8}"/>
          </ac:spMkLst>
        </pc:spChg>
        <pc:spChg chg="mod">
          <ac:chgData name="Randy Harris" userId="26363092f7fd1d8d" providerId="LiveId" clId="{158587A6-F711-4B45-98D8-75F645477019}" dt="2024-06-02T13:44:06.092" v="1"/>
          <ac:spMkLst>
            <pc:docMk/>
            <pc:sldMk cId="3435861576" sldId="336"/>
            <ac:spMk id="9" creationId="{AF566F1A-FAD6-2C0C-A801-DC90A3982F4F}"/>
          </ac:spMkLst>
        </pc:spChg>
        <pc:picChg chg="mod">
          <ac:chgData name="Randy Harris" userId="26363092f7fd1d8d" providerId="LiveId" clId="{158587A6-F711-4B45-98D8-75F645477019}" dt="2024-06-02T13:44:06.092" v="1"/>
          <ac:picMkLst>
            <pc:docMk/>
            <pc:sldMk cId="3435861576" sldId="336"/>
            <ac:picMk id="5" creationId="{975DE693-BD14-6D62-7A23-209F31EEECCD}"/>
          </ac:picMkLst>
        </pc:picChg>
        <pc:picChg chg="mod">
          <ac:chgData name="Randy Harris" userId="26363092f7fd1d8d" providerId="LiveId" clId="{158587A6-F711-4B45-98D8-75F645477019}" dt="2024-06-02T13:44:06.092" v="1"/>
          <ac:picMkLst>
            <pc:docMk/>
            <pc:sldMk cId="3435861576" sldId="336"/>
            <ac:picMk id="7" creationId="{25C45C52-7020-BD55-4330-92CCDF2CD4C7}"/>
          </ac:picMkLst>
        </pc:picChg>
      </pc:sldChg>
      <pc:sldChg chg="modSp">
        <pc:chgData name="Randy Harris" userId="26363092f7fd1d8d" providerId="LiveId" clId="{158587A6-F711-4B45-98D8-75F645477019}" dt="2024-06-02T13:44:06.092" v="1"/>
        <pc:sldMkLst>
          <pc:docMk/>
          <pc:sldMk cId="1403136880" sldId="337"/>
        </pc:sldMkLst>
        <pc:spChg chg="mod">
          <ac:chgData name="Randy Harris" userId="26363092f7fd1d8d" providerId="LiveId" clId="{158587A6-F711-4B45-98D8-75F645477019}" dt="2024-06-02T13:44:06.092" v="1"/>
          <ac:spMkLst>
            <pc:docMk/>
            <pc:sldMk cId="1403136880" sldId="337"/>
            <ac:spMk id="2" creationId="{3DBD5153-C800-0CF1-979D-C2FCCD12C7EF}"/>
          </ac:spMkLst>
        </pc:spChg>
        <pc:spChg chg="mod">
          <ac:chgData name="Randy Harris" userId="26363092f7fd1d8d" providerId="LiveId" clId="{158587A6-F711-4B45-98D8-75F645477019}" dt="2024-06-02T13:44:06.092" v="1"/>
          <ac:spMkLst>
            <pc:docMk/>
            <pc:sldMk cId="1403136880" sldId="337"/>
            <ac:spMk id="3" creationId="{DEC03AF5-4738-9F54-A22A-EB8CF4546A30}"/>
          </ac:spMkLst>
        </pc:spChg>
        <pc:spChg chg="mod">
          <ac:chgData name="Randy Harris" userId="26363092f7fd1d8d" providerId="LiveId" clId="{158587A6-F711-4B45-98D8-75F645477019}" dt="2024-06-02T13:44:06.092" v="1"/>
          <ac:spMkLst>
            <pc:docMk/>
            <pc:sldMk cId="1403136880" sldId="337"/>
            <ac:spMk id="7" creationId="{91269396-B142-AE2F-1DDB-2FE4F6ED7D42}"/>
          </ac:spMkLst>
        </pc:spChg>
        <pc:picChg chg="mod">
          <ac:chgData name="Randy Harris" userId="26363092f7fd1d8d" providerId="LiveId" clId="{158587A6-F711-4B45-98D8-75F645477019}" dt="2024-06-02T13:44:06.092" v="1"/>
          <ac:picMkLst>
            <pc:docMk/>
            <pc:sldMk cId="1403136880" sldId="337"/>
            <ac:picMk id="5" creationId="{19571D18-B546-7023-54A5-C49EC9043519}"/>
          </ac:picMkLst>
        </pc:picChg>
        <pc:picChg chg="mod">
          <ac:chgData name="Randy Harris" userId="26363092f7fd1d8d" providerId="LiveId" clId="{158587A6-F711-4B45-98D8-75F645477019}" dt="2024-06-02T13:44:06.092" v="1"/>
          <ac:picMkLst>
            <pc:docMk/>
            <pc:sldMk cId="1403136880" sldId="337"/>
            <ac:picMk id="6" creationId="{F588096E-99B9-F7C2-71E0-172A26BDF0FD}"/>
          </ac:picMkLst>
        </pc:picChg>
      </pc:sldChg>
      <pc:sldChg chg="modSp mod">
        <pc:chgData name="Randy Harris" userId="26363092f7fd1d8d" providerId="LiveId" clId="{158587A6-F711-4B45-98D8-75F645477019}" dt="2024-06-02T13:44:06.564" v="36" actId="27636"/>
        <pc:sldMkLst>
          <pc:docMk/>
          <pc:sldMk cId="4087066740" sldId="338"/>
        </pc:sldMkLst>
        <pc:spChg chg="mod">
          <ac:chgData name="Randy Harris" userId="26363092f7fd1d8d" providerId="LiveId" clId="{158587A6-F711-4B45-98D8-75F645477019}" dt="2024-06-02T13:44:06.092" v="1"/>
          <ac:spMkLst>
            <pc:docMk/>
            <pc:sldMk cId="4087066740" sldId="338"/>
            <ac:spMk id="2" creationId="{B5155308-A2CF-916B-A621-647E5B0AC813}"/>
          </ac:spMkLst>
        </pc:spChg>
        <pc:spChg chg="mod">
          <ac:chgData name="Randy Harris" userId="26363092f7fd1d8d" providerId="LiveId" clId="{158587A6-F711-4B45-98D8-75F645477019}" dt="2024-06-02T13:44:06.564" v="36" actId="27636"/>
          <ac:spMkLst>
            <pc:docMk/>
            <pc:sldMk cId="4087066740" sldId="338"/>
            <ac:spMk id="3" creationId="{44984FB1-BD50-5D00-0273-818E7749C1F4}"/>
          </ac:spMkLst>
        </pc:spChg>
        <pc:spChg chg="mod">
          <ac:chgData name="Randy Harris" userId="26363092f7fd1d8d" providerId="LiveId" clId="{158587A6-F711-4B45-98D8-75F645477019}" dt="2024-06-02T13:44:06.092" v="1"/>
          <ac:spMkLst>
            <pc:docMk/>
            <pc:sldMk cId="4087066740" sldId="338"/>
            <ac:spMk id="8" creationId="{54323B77-2771-AF2F-6E29-D128E64638EE}"/>
          </ac:spMkLst>
        </pc:spChg>
        <pc:spChg chg="mod">
          <ac:chgData name="Randy Harris" userId="26363092f7fd1d8d" providerId="LiveId" clId="{158587A6-F711-4B45-98D8-75F645477019}" dt="2024-06-02T13:44:06.092" v="1"/>
          <ac:spMkLst>
            <pc:docMk/>
            <pc:sldMk cId="4087066740" sldId="338"/>
            <ac:spMk id="9" creationId="{4BB731D4-BDDC-BD23-C433-1AFB8ACF484E}"/>
          </ac:spMkLst>
        </pc:spChg>
        <pc:picChg chg="mod">
          <ac:chgData name="Randy Harris" userId="26363092f7fd1d8d" providerId="LiveId" clId="{158587A6-F711-4B45-98D8-75F645477019}" dt="2024-06-02T13:44:06.092" v="1"/>
          <ac:picMkLst>
            <pc:docMk/>
            <pc:sldMk cId="4087066740" sldId="338"/>
            <ac:picMk id="5" creationId="{91DF35D9-A18F-E4D5-1F2C-A1C3B29AE129}"/>
          </ac:picMkLst>
        </pc:picChg>
        <pc:picChg chg="mod">
          <ac:chgData name="Randy Harris" userId="26363092f7fd1d8d" providerId="LiveId" clId="{158587A6-F711-4B45-98D8-75F645477019}" dt="2024-06-02T13:44:06.092" v="1"/>
          <ac:picMkLst>
            <pc:docMk/>
            <pc:sldMk cId="4087066740" sldId="338"/>
            <ac:picMk id="7" creationId="{D2526977-FD57-0D43-F5F2-1BB3E41FBDA7}"/>
          </ac:picMkLst>
        </pc:picChg>
      </pc:sldChg>
      <pc:sldChg chg="modSp mod">
        <pc:chgData name="Randy Harris" userId="26363092f7fd1d8d" providerId="LiveId" clId="{158587A6-F711-4B45-98D8-75F645477019}" dt="2024-06-02T13:44:06.579" v="37" actId="27636"/>
        <pc:sldMkLst>
          <pc:docMk/>
          <pc:sldMk cId="448473948" sldId="339"/>
        </pc:sldMkLst>
        <pc:spChg chg="mod">
          <ac:chgData name="Randy Harris" userId="26363092f7fd1d8d" providerId="LiveId" clId="{158587A6-F711-4B45-98D8-75F645477019}" dt="2024-06-02T13:44:06.092" v="1"/>
          <ac:spMkLst>
            <pc:docMk/>
            <pc:sldMk cId="448473948" sldId="339"/>
            <ac:spMk id="2" creationId="{69E19412-335C-140D-F12C-7058BA5AE773}"/>
          </ac:spMkLst>
        </pc:spChg>
        <pc:spChg chg="mod">
          <ac:chgData name="Randy Harris" userId="26363092f7fd1d8d" providerId="LiveId" clId="{158587A6-F711-4B45-98D8-75F645477019}" dt="2024-06-02T13:44:06.579" v="37" actId="27636"/>
          <ac:spMkLst>
            <pc:docMk/>
            <pc:sldMk cId="448473948" sldId="339"/>
            <ac:spMk id="3" creationId="{36BA2D41-9EF9-CAA5-1584-E6437DD1AEC6}"/>
          </ac:spMkLst>
        </pc:spChg>
        <pc:spChg chg="mod">
          <ac:chgData name="Randy Harris" userId="26363092f7fd1d8d" providerId="LiveId" clId="{158587A6-F711-4B45-98D8-75F645477019}" dt="2024-06-02T13:44:06.092" v="1"/>
          <ac:spMkLst>
            <pc:docMk/>
            <pc:sldMk cId="448473948" sldId="339"/>
            <ac:spMk id="4" creationId="{DC7F339F-7F8F-18BC-3B8F-1AA79408569C}"/>
          </ac:spMkLst>
        </pc:spChg>
        <pc:spChg chg="mod">
          <ac:chgData name="Randy Harris" userId="26363092f7fd1d8d" providerId="LiveId" clId="{158587A6-F711-4B45-98D8-75F645477019}" dt="2024-06-02T13:44:06.092" v="1"/>
          <ac:spMkLst>
            <pc:docMk/>
            <pc:sldMk cId="448473948" sldId="339"/>
            <ac:spMk id="6" creationId="{6528D76F-5623-3F84-74F9-25D4C6013947}"/>
          </ac:spMkLst>
        </pc:spChg>
        <pc:spChg chg="mod">
          <ac:chgData name="Randy Harris" userId="26363092f7fd1d8d" providerId="LiveId" clId="{158587A6-F711-4B45-98D8-75F645477019}" dt="2024-06-02T13:44:06.092" v="1"/>
          <ac:spMkLst>
            <pc:docMk/>
            <pc:sldMk cId="448473948" sldId="339"/>
            <ac:spMk id="7" creationId="{D3D715BF-D75A-D25F-6A99-D3933C9CEA05}"/>
          </ac:spMkLst>
        </pc:spChg>
        <pc:picChg chg="mod">
          <ac:chgData name="Randy Harris" userId="26363092f7fd1d8d" providerId="LiveId" clId="{158587A6-F711-4B45-98D8-75F645477019}" dt="2024-06-02T13:44:06.092" v="1"/>
          <ac:picMkLst>
            <pc:docMk/>
            <pc:sldMk cId="448473948" sldId="339"/>
            <ac:picMk id="5" creationId="{D6C25E96-F7D8-2689-E345-443D6F6AB465}"/>
          </ac:picMkLst>
        </pc:picChg>
        <pc:picChg chg="mod">
          <ac:chgData name="Randy Harris" userId="26363092f7fd1d8d" providerId="LiveId" clId="{158587A6-F711-4B45-98D8-75F645477019}" dt="2024-06-02T13:44:06.092" v="1"/>
          <ac:picMkLst>
            <pc:docMk/>
            <pc:sldMk cId="448473948" sldId="339"/>
            <ac:picMk id="14" creationId="{76438BE9-EB55-95DE-8D1B-017381DA723E}"/>
          </ac:picMkLst>
        </pc:picChg>
      </pc:sldChg>
      <pc:sldChg chg="modSp mod">
        <pc:chgData name="Randy Harris" userId="26363092f7fd1d8d" providerId="LiveId" clId="{158587A6-F711-4B45-98D8-75F645477019}" dt="2024-06-02T13:44:06.595" v="38" actId="27636"/>
        <pc:sldMkLst>
          <pc:docMk/>
          <pc:sldMk cId="535988992" sldId="340"/>
        </pc:sldMkLst>
        <pc:spChg chg="mod">
          <ac:chgData name="Randy Harris" userId="26363092f7fd1d8d" providerId="LiveId" clId="{158587A6-F711-4B45-98D8-75F645477019}" dt="2024-06-02T13:44:06.092" v="1"/>
          <ac:spMkLst>
            <pc:docMk/>
            <pc:sldMk cId="535988992" sldId="340"/>
            <ac:spMk id="2" creationId="{380E3175-6953-D706-D7B5-93ABB115964D}"/>
          </ac:spMkLst>
        </pc:spChg>
        <pc:spChg chg="mod">
          <ac:chgData name="Randy Harris" userId="26363092f7fd1d8d" providerId="LiveId" clId="{158587A6-F711-4B45-98D8-75F645477019}" dt="2024-06-02T13:44:06.595" v="38" actId="27636"/>
          <ac:spMkLst>
            <pc:docMk/>
            <pc:sldMk cId="535988992" sldId="340"/>
            <ac:spMk id="3" creationId="{A01E9B1B-EDA5-1B65-FFF3-5F0D2C7ECAE2}"/>
          </ac:spMkLst>
        </pc:spChg>
        <pc:spChg chg="mod">
          <ac:chgData name="Randy Harris" userId="26363092f7fd1d8d" providerId="LiveId" clId="{158587A6-F711-4B45-98D8-75F645477019}" dt="2024-06-02T13:44:06.092" v="1"/>
          <ac:spMkLst>
            <pc:docMk/>
            <pc:sldMk cId="535988992" sldId="340"/>
            <ac:spMk id="7" creationId="{42531C8C-3726-380F-6681-9297E0BD9D72}"/>
          </ac:spMkLst>
        </pc:spChg>
        <pc:spChg chg="mod">
          <ac:chgData name="Randy Harris" userId="26363092f7fd1d8d" providerId="LiveId" clId="{158587A6-F711-4B45-98D8-75F645477019}" dt="2024-06-02T13:44:06.092" v="1"/>
          <ac:spMkLst>
            <pc:docMk/>
            <pc:sldMk cId="535988992" sldId="340"/>
            <ac:spMk id="8" creationId="{EA43446A-9175-F589-2BFE-5B2487B77472}"/>
          </ac:spMkLst>
        </pc:spChg>
        <pc:spChg chg="mod">
          <ac:chgData name="Randy Harris" userId="26363092f7fd1d8d" providerId="LiveId" clId="{158587A6-F711-4B45-98D8-75F645477019}" dt="2024-06-02T13:44:06.092" v="1"/>
          <ac:spMkLst>
            <pc:docMk/>
            <pc:sldMk cId="535988992" sldId="340"/>
            <ac:spMk id="9" creationId="{B9806683-EF99-45A8-8CB0-B55156B26E39}"/>
          </ac:spMkLst>
        </pc:spChg>
        <pc:spChg chg="mod">
          <ac:chgData name="Randy Harris" userId="26363092f7fd1d8d" providerId="LiveId" clId="{158587A6-F711-4B45-98D8-75F645477019}" dt="2024-06-02T13:44:06.092" v="1"/>
          <ac:spMkLst>
            <pc:docMk/>
            <pc:sldMk cId="535988992" sldId="340"/>
            <ac:spMk id="10" creationId="{9F99D00C-AF12-5CC1-1EE5-361534B84D99}"/>
          </ac:spMkLst>
        </pc:spChg>
        <pc:spChg chg="mod">
          <ac:chgData name="Randy Harris" userId="26363092f7fd1d8d" providerId="LiveId" clId="{158587A6-F711-4B45-98D8-75F645477019}" dt="2024-06-02T13:44:06.092" v="1"/>
          <ac:spMkLst>
            <pc:docMk/>
            <pc:sldMk cId="535988992" sldId="340"/>
            <ac:spMk id="11" creationId="{F447D0A1-F053-C431-6C02-5A200F704C25}"/>
          </ac:spMkLst>
        </pc:spChg>
        <pc:spChg chg="mod">
          <ac:chgData name="Randy Harris" userId="26363092f7fd1d8d" providerId="LiveId" clId="{158587A6-F711-4B45-98D8-75F645477019}" dt="2024-06-02T13:44:06.092" v="1"/>
          <ac:spMkLst>
            <pc:docMk/>
            <pc:sldMk cId="535988992" sldId="340"/>
            <ac:spMk id="12" creationId="{687B3895-EBB3-CCD9-CCB7-1BE21714C274}"/>
          </ac:spMkLst>
        </pc:spChg>
        <pc:picChg chg="mod">
          <ac:chgData name="Randy Harris" userId="26363092f7fd1d8d" providerId="LiveId" clId="{158587A6-F711-4B45-98D8-75F645477019}" dt="2024-06-02T13:44:06.092" v="1"/>
          <ac:picMkLst>
            <pc:docMk/>
            <pc:sldMk cId="535988992" sldId="340"/>
            <ac:picMk id="5" creationId="{31914289-D5F0-DD3D-F2CE-0CF284132769}"/>
          </ac:picMkLst>
        </pc:picChg>
        <pc:picChg chg="mod">
          <ac:chgData name="Randy Harris" userId="26363092f7fd1d8d" providerId="LiveId" clId="{158587A6-F711-4B45-98D8-75F645477019}" dt="2024-06-02T13:44:06.092" v="1"/>
          <ac:picMkLst>
            <pc:docMk/>
            <pc:sldMk cId="535988992" sldId="340"/>
            <ac:picMk id="6" creationId="{B5C82444-AF83-E818-6648-1164575E2229}"/>
          </ac:picMkLst>
        </pc:picChg>
      </pc:sldChg>
      <pc:sldMasterChg chg="modSp modSldLayout">
        <pc:chgData name="Randy Harris" userId="26363092f7fd1d8d" providerId="LiveId" clId="{158587A6-F711-4B45-98D8-75F645477019}" dt="2024-06-02T13:44:06.092" v="1"/>
        <pc:sldMasterMkLst>
          <pc:docMk/>
          <pc:sldMasterMk cId="2026373482" sldId="2147483648"/>
        </pc:sldMasterMkLst>
        <pc:spChg chg="mod">
          <ac:chgData name="Randy Harris" userId="26363092f7fd1d8d" providerId="LiveId" clId="{158587A6-F711-4B45-98D8-75F645477019}" dt="2024-06-02T13:44:06.092" v="1"/>
          <ac:spMkLst>
            <pc:docMk/>
            <pc:sldMasterMk cId="2026373482" sldId="2147483648"/>
            <ac:spMk id="2" creationId="{25256C55-616E-3CE1-62D2-FDD4A77BC03E}"/>
          </ac:spMkLst>
        </pc:spChg>
        <pc:spChg chg="mod">
          <ac:chgData name="Randy Harris" userId="26363092f7fd1d8d" providerId="LiveId" clId="{158587A6-F711-4B45-98D8-75F645477019}" dt="2024-06-02T13:44:06.092" v="1"/>
          <ac:spMkLst>
            <pc:docMk/>
            <pc:sldMasterMk cId="2026373482" sldId="2147483648"/>
            <ac:spMk id="3" creationId="{0725F5D1-C859-97CD-03DB-11C393679BAD}"/>
          </ac:spMkLst>
        </pc:spChg>
        <pc:spChg chg="mod">
          <ac:chgData name="Randy Harris" userId="26363092f7fd1d8d" providerId="LiveId" clId="{158587A6-F711-4B45-98D8-75F645477019}" dt="2024-06-02T13:44:06.092" v="1"/>
          <ac:spMkLst>
            <pc:docMk/>
            <pc:sldMasterMk cId="2026373482" sldId="2147483648"/>
            <ac:spMk id="4" creationId="{5547F5C7-0E38-6BA9-BA72-335A0D1014C0}"/>
          </ac:spMkLst>
        </pc:spChg>
        <pc:spChg chg="mod">
          <ac:chgData name="Randy Harris" userId="26363092f7fd1d8d" providerId="LiveId" clId="{158587A6-F711-4B45-98D8-75F645477019}" dt="2024-06-02T13:44:06.092" v="1"/>
          <ac:spMkLst>
            <pc:docMk/>
            <pc:sldMasterMk cId="2026373482" sldId="2147483648"/>
            <ac:spMk id="5" creationId="{C608E285-D4C9-D905-3559-D4D5870F33D0}"/>
          </ac:spMkLst>
        </pc:spChg>
        <pc:spChg chg="mod">
          <ac:chgData name="Randy Harris" userId="26363092f7fd1d8d" providerId="LiveId" clId="{158587A6-F711-4B45-98D8-75F645477019}" dt="2024-06-02T13:44:06.092" v="1"/>
          <ac:spMkLst>
            <pc:docMk/>
            <pc:sldMasterMk cId="2026373482" sldId="2147483648"/>
            <ac:spMk id="6" creationId="{9BE00B79-1CEE-BA6E-A191-677C403F41E8}"/>
          </ac:spMkLst>
        </pc:spChg>
        <pc:sldLayoutChg chg="modSp">
          <pc:chgData name="Randy Harris" userId="26363092f7fd1d8d" providerId="LiveId" clId="{158587A6-F711-4B45-98D8-75F645477019}" dt="2024-06-02T13:44:06.092" v="1"/>
          <pc:sldLayoutMkLst>
            <pc:docMk/>
            <pc:sldMasterMk cId="2026373482" sldId="2147483648"/>
            <pc:sldLayoutMk cId="1126007789" sldId="2147483649"/>
          </pc:sldLayoutMkLst>
          <pc:spChg chg="mod">
            <ac:chgData name="Randy Harris" userId="26363092f7fd1d8d" providerId="LiveId" clId="{158587A6-F711-4B45-98D8-75F645477019}" dt="2024-06-02T13:44:06.092" v="1"/>
            <ac:spMkLst>
              <pc:docMk/>
              <pc:sldMasterMk cId="2026373482" sldId="2147483648"/>
              <pc:sldLayoutMk cId="1126007789" sldId="2147483649"/>
              <ac:spMk id="2" creationId="{CE0FCEE7-5D79-FE14-1C52-128B3E3E0E15}"/>
            </ac:spMkLst>
          </pc:spChg>
          <pc:spChg chg="mod">
            <ac:chgData name="Randy Harris" userId="26363092f7fd1d8d" providerId="LiveId" clId="{158587A6-F711-4B45-98D8-75F645477019}" dt="2024-06-02T13:44:06.092" v="1"/>
            <ac:spMkLst>
              <pc:docMk/>
              <pc:sldMasterMk cId="2026373482" sldId="2147483648"/>
              <pc:sldLayoutMk cId="1126007789" sldId="2147483649"/>
              <ac:spMk id="3" creationId="{FBB5A763-EDE1-E12F-3964-78946E23559C}"/>
            </ac:spMkLst>
          </pc:spChg>
        </pc:sldLayoutChg>
        <pc:sldLayoutChg chg="modSp">
          <pc:chgData name="Randy Harris" userId="26363092f7fd1d8d" providerId="LiveId" clId="{158587A6-F711-4B45-98D8-75F645477019}" dt="2024-06-02T13:44:06.092" v="1"/>
          <pc:sldLayoutMkLst>
            <pc:docMk/>
            <pc:sldMasterMk cId="2026373482" sldId="2147483648"/>
            <pc:sldLayoutMk cId="3086048385" sldId="2147483651"/>
          </pc:sldLayoutMkLst>
          <pc:spChg chg="mod">
            <ac:chgData name="Randy Harris" userId="26363092f7fd1d8d" providerId="LiveId" clId="{158587A6-F711-4B45-98D8-75F645477019}" dt="2024-06-02T13:44:06.092" v="1"/>
            <ac:spMkLst>
              <pc:docMk/>
              <pc:sldMasterMk cId="2026373482" sldId="2147483648"/>
              <pc:sldLayoutMk cId="3086048385" sldId="2147483651"/>
              <ac:spMk id="2" creationId="{6A022769-A1B3-A392-7C61-A957327E29C2}"/>
            </ac:spMkLst>
          </pc:spChg>
          <pc:spChg chg="mod">
            <ac:chgData name="Randy Harris" userId="26363092f7fd1d8d" providerId="LiveId" clId="{158587A6-F711-4B45-98D8-75F645477019}" dt="2024-06-02T13:44:06.092" v="1"/>
            <ac:spMkLst>
              <pc:docMk/>
              <pc:sldMasterMk cId="2026373482" sldId="2147483648"/>
              <pc:sldLayoutMk cId="3086048385" sldId="2147483651"/>
              <ac:spMk id="3" creationId="{9CF198C9-B08D-4E13-A87A-7473B773B7C5}"/>
            </ac:spMkLst>
          </pc:spChg>
        </pc:sldLayoutChg>
        <pc:sldLayoutChg chg="modSp">
          <pc:chgData name="Randy Harris" userId="26363092f7fd1d8d" providerId="LiveId" clId="{158587A6-F711-4B45-98D8-75F645477019}" dt="2024-06-02T13:44:06.092" v="1"/>
          <pc:sldLayoutMkLst>
            <pc:docMk/>
            <pc:sldMasterMk cId="2026373482" sldId="2147483648"/>
            <pc:sldLayoutMk cId="2045459199" sldId="2147483652"/>
          </pc:sldLayoutMkLst>
          <pc:spChg chg="mod">
            <ac:chgData name="Randy Harris" userId="26363092f7fd1d8d" providerId="LiveId" clId="{158587A6-F711-4B45-98D8-75F645477019}" dt="2024-06-02T13:44:06.092" v="1"/>
            <ac:spMkLst>
              <pc:docMk/>
              <pc:sldMasterMk cId="2026373482" sldId="2147483648"/>
              <pc:sldLayoutMk cId="2045459199" sldId="2147483652"/>
              <ac:spMk id="3" creationId="{93EC37ED-2332-7117-CC51-1D6F7674D82D}"/>
            </ac:spMkLst>
          </pc:spChg>
          <pc:spChg chg="mod">
            <ac:chgData name="Randy Harris" userId="26363092f7fd1d8d" providerId="LiveId" clId="{158587A6-F711-4B45-98D8-75F645477019}" dt="2024-06-02T13:44:06.092" v="1"/>
            <ac:spMkLst>
              <pc:docMk/>
              <pc:sldMasterMk cId="2026373482" sldId="2147483648"/>
              <pc:sldLayoutMk cId="2045459199" sldId="2147483652"/>
              <ac:spMk id="4" creationId="{6C2264BA-2676-D1F3-7D4B-2EB53BFB9AC4}"/>
            </ac:spMkLst>
          </pc:spChg>
        </pc:sldLayoutChg>
        <pc:sldLayoutChg chg="modSp">
          <pc:chgData name="Randy Harris" userId="26363092f7fd1d8d" providerId="LiveId" clId="{158587A6-F711-4B45-98D8-75F645477019}" dt="2024-06-02T13:44:06.092" v="1"/>
          <pc:sldLayoutMkLst>
            <pc:docMk/>
            <pc:sldMasterMk cId="2026373482" sldId="2147483648"/>
            <pc:sldLayoutMk cId="3208726506" sldId="2147483653"/>
          </pc:sldLayoutMkLst>
          <pc:spChg chg="mod">
            <ac:chgData name="Randy Harris" userId="26363092f7fd1d8d" providerId="LiveId" clId="{158587A6-F711-4B45-98D8-75F645477019}" dt="2024-06-02T13:44:06.092" v="1"/>
            <ac:spMkLst>
              <pc:docMk/>
              <pc:sldMasterMk cId="2026373482" sldId="2147483648"/>
              <pc:sldLayoutMk cId="3208726506" sldId="2147483653"/>
              <ac:spMk id="2" creationId="{39370868-5BBF-A155-A5A7-C7DA6DE91267}"/>
            </ac:spMkLst>
          </pc:spChg>
          <pc:spChg chg="mod">
            <ac:chgData name="Randy Harris" userId="26363092f7fd1d8d" providerId="LiveId" clId="{158587A6-F711-4B45-98D8-75F645477019}" dt="2024-06-02T13:44:06.092" v="1"/>
            <ac:spMkLst>
              <pc:docMk/>
              <pc:sldMasterMk cId="2026373482" sldId="2147483648"/>
              <pc:sldLayoutMk cId="3208726506" sldId="2147483653"/>
              <ac:spMk id="3" creationId="{85B9F9B7-CFBF-FCD9-2561-DA564EE329D3}"/>
            </ac:spMkLst>
          </pc:spChg>
          <pc:spChg chg="mod">
            <ac:chgData name="Randy Harris" userId="26363092f7fd1d8d" providerId="LiveId" clId="{158587A6-F711-4B45-98D8-75F645477019}" dt="2024-06-02T13:44:06.092" v="1"/>
            <ac:spMkLst>
              <pc:docMk/>
              <pc:sldMasterMk cId="2026373482" sldId="2147483648"/>
              <pc:sldLayoutMk cId="3208726506" sldId="2147483653"/>
              <ac:spMk id="4" creationId="{B1B60082-9047-8B2E-86A2-55710563D0C8}"/>
            </ac:spMkLst>
          </pc:spChg>
          <pc:spChg chg="mod">
            <ac:chgData name="Randy Harris" userId="26363092f7fd1d8d" providerId="LiveId" clId="{158587A6-F711-4B45-98D8-75F645477019}" dt="2024-06-02T13:44:06.092" v="1"/>
            <ac:spMkLst>
              <pc:docMk/>
              <pc:sldMasterMk cId="2026373482" sldId="2147483648"/>
              <pc:sldLayoutMk cId="3208726506" sldId="2147483653"/>
              <ac:spMk id="5" creationId="{40E2BB7F-2E82-AF0A-B00B-BE1B71F12FD6}"/>
            </ac:spMkLst>
          </pc:spChg>
          <pc:spChg chg="mod">
            <ac:chgData name="Randy Harris" userId="26363092f7fd1d8d" providerId="LiveId" clId="{158587A6-F711-4B45-98D8-75F645477019}" dt="2024-06-02T13:44:06.092" v="1"/>
            <ac:spMkLst>
              <pc:docMk/>
              <pc:sldMasterMk cId="2026373482" sldId="2147483648"/>
              <pc:sldLayoutMk cId="3208726506" sldId="2147483653"/>
              <ac:spMk id="6" creationId="{839A83DB-64EF-0125-DD05-80DB779DAB45}"/>
            </ac:spMkLst>
          </pc:spChg>
        </pc:sldLayoutChg>
        <pc:sldLayoutChg chg="modSp">
          <pc:chgData name="Randy Harris" userId="26363092f7fd1d8d" providerId="LiveId" clId="{158587A6-F711-4B45-98D8-75F645477019}" dt="2024-06-02T13:44:06.092" v="1"/>
          <pc:sldLayoutMkLst>
            <pc:docMk/>
            <pc:sldMasterMk cId="2026373482" sldId="2147483648"/>
            <pc:sldLayoutMk cId="4091513438" sldId="2147483656"/>
          </pc:sldLayoutMkLst>
          <pc:spChg chg="mod">
            <ac:chgData name="Randy Harris" userId="26363092f7fd1d8d" providerId="LiveId" clId="{158587A6-F711-4B45-98D8-75F645477019}" dt="2024-06-02T13:44:06.092" v="1"/>
            <ac:spMkLst>
              <pc:docMk/>
              <pc:sldMasterMk cId="2026373482" sldId="2147483648"/>
              <pc:sldLayoutMk cId="4091513438" sldId="2147483656"/>
              <ac:spMk id="2" creationId="{1B492FDB-1FED-8FDA-7AE6-733BDB5B9650}"/>
            </ac:spMkLst>
          </pc:spChg>
          <pc:spChg chg="mod">
            <ac:chgData name="Randy Harris" userId="26363092f7fd1d8d" providerId="LiveId" clId="{158587A6-F711-4B45-98D8-75F645477019}" dt="2024-06-02T13:44:06.092" v="1"/>
            <ac:spMkLst>
              <pc:docMk/>
              <pc:sldMasterMk cId="2026373482" sldId="2147483648"/>
              <pc:sldLayoutMk cId="4091513438" sldId="2147483656"/>
              <ac:spMk id="3" creationId="{FBBDC0B9-6965-76C8-4F8C-1AC5234565A4}"/>
            </ac:spMkLst>
          </pc:spChg>
          <pc:spChg chg="mod">
            <ac:chgData name="Randy Harris" userId="26363092f7fd1d8d" providerId="LiveId" clId="{158587A6-F711-4B45-98D8-75F645477019}" dt="2024-06-02T13:44:06.092" v="1"/>
            <ac:spMkLst>
              <pc:docMk/>
              <pc:sldMasterMk cId="2026373482" sldId="2147483648"/>
              <pc:sldLayoutMk cId="4091513438" sldId="2147483656"/>
              <ac:spMk id="4" creationId="{B709B444-89A8-485D-2F59-073A2CB80643}"/>
            </ac:spMkLst>
          </pc:spChg>
        </pc:sldLayoutChg>
        <pc:sldLayoutChg chg="modSp">
          <pc:chgData name="Randy Harris" userId="26363092f7fd1d8d" providerId="LiveId" clId="{158587A6-F711-4B45-98D8-75F645477019}" dt="2024-06-02T13:44:06.092" v="1"/>
          <pc:sldLayoutMkLst>
            <pc:docMk/>
            <pc:sldMasterMk cId="2026373482" sldId="2147483648"/>
            <pc:sldLayoutMk cId="2546277421" sldId="2147483657"/>
          </pc:sldLayoutMkLst>
          <pc:spChg chg="mod">
            <ac:chgData name="Randy Harris" userId="26363092f7fd1d8d" providerId="LiveId" clId="{158587A6-F711-4B45-98D8-75F645477019}" dt="2024-06-02T13:44:06.092" v="1"/>
            <ac:spMkLst>
              <pc:docMk/>
              <pc:sldMasterMk cId="2026373482" sldId="2147483648"/>
              <pc:sldLayoutMk cId="2546277421" sldId="2147483657"/>
              <ac:spMk id="2" creationId="{06473203-EC50-DEC0-6A66-C7A461D10EEF}"/>
            </ac:spMkLst>
          </pc:spChg>
          <pc:spChg chg="mod">
            <ac:chgData name="Randy Harris" userId="26363092f7fd1d8d" providerId="LiveId" clId="{158587A6-F711-4B45-98D8-75F645477019}" dt="2024-06-02T13:44:06.092" v="1"/>
            <ac:spMkLst>
              <pc:docMk/>
              <pc:sldMasterMk cId="2026373482" sldId="2147483648"/>
              <pc:sldLayoutMk cId="2546277421" sldId="2147483657"/>
              <ac:spMk id="3" creationId="{BBBFF2F1-DD07-8650-E5B4-1A5931CF24B3}"/>
            </ac:spMkLst>
          </pc:spChg>
          <pc:spChg chg="mod">
            <ac:chgData name="Randy Harris" userId="26363092f7fd1d8d" providerId="LiveId" clId="{158587A6-F711-4B45-98D8-75F645477019}" dt="2024-06-02T13:44:06.092" v="1"/>
            <ac:spMkLst>
              <pc:docMk/>
              <pc:sldMasterMk cId="2026373482" sldId="2147483648"/>
              <pc:sldLayoutMk cId="2546277421" sldId="2147483657"/>
              <ac:spMk id="4" creationId="{D5FC2C27-A571-D954-C930-1C0F0EC0D561}"/>
            </ac:spMkLst>
          </pc:spChg>
        </pc:sldLayoutChg>
        <pc:sldLayoutChg chg="modSp">
          <pc:chgData name="Randy Harris" userId="26363092f7fd1d8d" providerId="LiveId" clId="{158587A6-F711-4B45-98D8-75F645477019}" dt="2024-06-02T13:44:06.092" v="1"/>
          <pc:sldLayoutMkLst>
            <pc:docMk/>
            <pc:sldMasterMk cId="2026373482" sldId="2147483648"/>
            <pc:sldLayoutMk cId="1514843531" sldId="2147483659"/>
          </pc:sldLayoutMkLst>
          <pc:spChg chg="mod">
            <ac:chgData name="Randy Harris" userId="26363092f7fd1d8d" providerId="LiveId" clId="{158587A6-F711-4B45-98D8-75F645477019}" dt="2024-06-02T13:44:06.092" v="1"/>
            <ac:spMkLst>
              <pc:docMk/>
              <pc:sldMasterMk cId="2026373482" sldId="2147483648"/>
              <pc:sldLayoutMk cId="1514843531" sldId="2147483659"/>
              <ac:spMk id="2" creationId="{57EA6DBF-7714-EC01-1DF1-E7291BDE802A}"/>
            </ac:spMkLst>
          </pc:spChg>
          <pc:spChg chg="mod">
            <ac:chgData name="Randy Harris" userId="26363092f7fd1d8d" providerId="LiveId" clId="{158587A6-F711-4B45-98D8-75F645477019}" dt="2024-06-02T13:44:06.092" v="1"/>
            <ac:spMkLst>
              <pc:docMk/>
              <pc:sldMasterMk cId="2026373482" sldId="2147483648"/>
              <pc:sldLayoutMk cId="1514843531" sldId="2147483659"/>
              <ac:spMk id="3" creationId="{9F70D663-F9D8-0A4B-2E79-897EF3EBCC02}"/>
            </ac:spMkLst>
          </pc:spChg>
        </pc:sldLayoutChg>
      </pc:sldMasterChg>
    </pc:docChg>
  </pc:docChgLst>
  <pc:docChgLst>
    <pc:chgData name="Andrew Chitty" userId="8a119631f920f496" providerId="LiveId" clId="{083D709F-AE00-4B53-BAF4-1079F3892898}"/>
    <pc:docChg chg="undo custSel addSld delSld modSld sldOrd modNotesMaster">
      <pc:chgData name="Andrew Chitty" userId="8a119631f920f496" providerId="LiveId" clId="{083D709F-AE00-4B53-BAF4-1079F3892898}" dt="2024-05-24T14:19:12.340" v="9804" actId="14100"/>
      <pc:docMkLst>
        <pc:docMk/>
      </pc:docMkLst>
      <pc:sldChg chg="modSp mod">
        <pc:chgData name="Andrew Chitty" userId="8a119631f920f496" providerId="LiveId" clId="{083D709F-AE00-4B53-BAF4-1079F3892898}" dt="2024-04-22T14:54:40.348" v="6587" actId="20577"/>
        <pc:sldMkLst>
          <pc:docMk/>
          <pc:sldMk cId="2503559452" sldId="258"/>
        </pc:sldMkLst>
        <pc:spChg chg="mod">
          <ac:chgData name="Andrew Chitty" userId="8a119631f920f496" providerId="LiveId" clId="{083D709F-AE00-4B53-BAF4-1079F3892898}" dt="2024-04-22T14:54:40.348" v="6587" actId="20577"/>
          <ac:spMkLst>
            <pc:docMk/>
            <pc:sldMk cId="2503559452" sldId="258"/>
            <ac:spMk id="3" creationId="{E4D33663-0E31-886D-93E8-E8F911CB7E68}"/>
          </ac:spMkLst>
        </pc:spChg>
      </pc:sldChg>
      <pc:sldChg chg="modSp mod">
        <pc:chgData name="Andrew Chitty" userId="8a119631f920f496" providerId="LiveId" clId="{083D709F-AE00-4B53-BAF4-1079F3892898}" dt="2024-04-22T14:55:05.287" v="6591" actId="313"/>
        <pc:sldMkLst>
          <pc:docMk/>
          <pc:sldMk cId="3469246279" sldId="259"/>
        </pc:sldMkLst>
        <pc:spChg chg="mod">
          <ac:chgData name="Andrew Chitty" userId="8a119631f920f496" providerId="LiveId" clId="{083D709F-AE00-4B53-BAF4-1079F3892898}" dt="2024-04-22T14:55:05.287" v="6591" actId="313"/>
          <ac:spMkLst>
            <pc:docMk/>
            <pc:sldMk cId="3469246279" sldId="259"/>
            <ac:spMk id="5" creationId="{E7A8F046-00B1-E872-908F-797FA508AB05}"/>
          </ac:spMkLst>
        </pc:spChg>
      </pc:sldChg>
      <pc:sldChg chg="modSp mod">
        <pc:chgData name="Andrew Chitty" userId="8a119631f920f496" providerId="LiveId" clId="{083D709F-AE00-4B53-BAF4-1079F3892898}" dt="2024-04-22T15:03:58.314" v="6595" actId="313"/>
        <pc:sldMkLst>
          <pc:docMk/>
          <pc:sldMk cId="1548197659" sldId="261"/>
        </pc:sldMkLst>
        <pc:spChg chg="mod">
          <ac:chgData name="Andrew Chitty" userId="8a119631f920f496" providerId="LiveId" clId="{083D709F-AE00-4B53-BAF4-1079F3892898}" dt="2024-04-22T15:03:58.314" v="6595" actId="313"/>
          <ac:spMkLst>
            <pc:docMk/>
            <pc:sldMk cId="1548197659" sldId="261"/>
            <ac:spMk id="3" creationId="{32A8BEFB-986B-69C2-E8B4-ABD9A6EDD624}"/>
          </ac:spMkLst>
        </pc:spChg>
      </pc:sldChg>
      <pc:sldChg chg="modSp mod">
        <pc:chgData name="Andrew Chitty" userId="8a119631f920f496" providerId="LiveId" clId="{083D709F-AE00-4B53-BAF4-1079F3892898}" dt="2024-04-22T15:04:10.129" v="6596" actId="20577"/>
        <pc:sldMkLst>
          <pc:docMk/>
          <pc:sldMk cId="2525333941" sldId="262"/>
        </pc:sldMkLst>
        <pc:spChg chg="mod">
          <ac:chgData name="Andrew Chitty" userId="8a119631f920f496" providerId="LiveId" clId="{083D709F-AE00-4B53-BAF4-1079F3892898}" dt="2024-04-22T15:04:10.129" v="6596" actId="20577"/>
          <ac:spMkLst>
            <pc:docMk/>
            <pc:sldMk cId="2525333941" sldId="262"/>
            <ac:spMk id="3" creationId="{AB71FF21-B890-86AE-3BB3-C5E1A08EF5AC}"/>
          </ac:spMkLst>
        </pc:spChg>
      </pc:sldChg>
      <pc:sldChg chg="modSp mod">
        <pc:chgData name="Andrew Chitty" userId="8a119631f920f496" providerId="LiveId" clId="{083D709F-AE00-4B53-BAF4-1079F3892898}" dt="2024-04-23T14:54:20.212" v="6923" actId="20577"/>
        <pc:sldMkLst>
          <pc:docMk/>
          <pc:sldMk cId="4002078635" sldId="264"/>
        </pc:sldMkLst>
        <pc:spChg chg="mod">
          <ac:chgData name="Andrew Chitty" userId="8a119631f920f496" providerId="LiveId" clId="{083D709F-AE00-4B53-BAF4-1079F3892898}" dt="2024-04-23T14:54:20.212" v="6923" actId="20577"/>
          <ac:spMkLst>
            <pc:docMk/>
            <pc:sldMk cId="4002078635" sldId="264"/>
            <ac:spMk id="3" creationId="{A5B3C2A3-8C88-22CE-027F-F5CD1C7AEAB4}"/>
          </ac:spMkLst>
        </pc:spChg>
      </pc:sldChg>
      <pc:sldChg chg="modSp mod">
        <pc:chgData name="Andrew Chitty" userId="8a119631f920f496" providerId="LiveId" clId="{083D709F-AE00-4B53-BAF4-1079F3892898}" dt="2024-04-22T15:10:09.376" v="6611" actId="20577"/>
        <pc:sldMkLst>
          <pc:docMk/>
          <pc:sldMk cId="2128178747" sldId="265"/>
        </pc:sldMkLst>
        <pc:spChg chg="mod">
          <ac:chgData name="Andrew Chitty" userId="8a119631f920f496" providerId="LiveId" clId="{083D709F-AE00-4B53-BAF4-1079F3892898}" dt="2024-04-22T15:10:09.376" v="6611" actId="20577"/>
          <ac:spMkLst>
            <pc:docMk/>
            <pc:sldMk cId="2128178747" sldId="265"/>
            <ac:spMk id="3" creationId="{CFDDCF79-662B-0CE0-FFC8-3DE7A471E890}"/>
          </ac:spMkLst>
        </pc:spChg>
      </pc:sldChg>
      <pc:sldChg chg="modSp mod">
        <pc:chgData name="Andrew Chitty" userId="8a119631f920f496" providerId="LiveId" clId="{083D709F-AE00-4B53-BAF4-1079F3892898}" dt="2024-04-22T15:10:43.035" v="6614" actId="20577"/>
        <pc:sldMkLst>
          <pc:docMk/>
          <pc:sldMk cId="3014136608" sldId="266"/>
        </pc:sldMkLst>
        <pc:spChg chg="mod">
          <ac:chgData name="Andrew Chitty" userId="8a119631f920f496" providerId="LiveId" clId="{083D709F-AE00-4B53-BAF4-1079F3892898}" dt="2024-04-22T15:10:43.035" v="6614" actId="20577"/>
          <ac:spMkLst>
            <pc:docMk/>
            <pc:sldMk cId="3014136608" sldId="266"/>
            <ac:spMk id="3" creationId="{A71A1D47-4B01-44AB-6A5D-AE09BF0BDD15}"/>
          </ac:spMkLst>
        </pc:spChg>
      </pc:sldChg>
      <pc:sldChg chg="modSp mod">
        <pc:chgData name="Andrew Chitty" userId="8a119631f920f496" providerId="LiveId" clId="{083D709F-AE00-4B53-BAF4-1079F3892898}" dt="2024-04-23T14:55:00.285" v="6924" actId="20577"/>
        <pc:sldMkLst>
          <pc:docMk/>
          <pc:sldMk cId="3066159542" sldId="267"/>
        </pc:sldMkLst>
        <pc:spChg chg="mod">
          <ac:chgData name="Andrew Chitty" userId="8a119631f920f496" providerId="LiveId" clId="{083D709F-AE00-4B53-BAF4-1079F3892898}" dt="2024-04-23T14:55:00.285" v="6924" actId="20577"/>
          <ac:spMkLst>
            <pc:docMk/>
            <pc:sldMk cId="3066159542" sldId="267"/>
            <ac:spMk id="3" creationId="{80B52580-781D-6C40-C9C5-31CCE15E8C1B}"/>
          </ac:spMkLst>
        </pc:spChg>
      </pc:sldChg>
      <pc:sldChg chg="modSp mod">
        <pc:chgData name="Andrew Chitty" userId="8a119631f920f496" providerId="LiveId" clId="{083D709F-AE00-4B53-BAF4-1079F3892898}" dt="2024-04-22T15:11:44.648" v="6624" actId="20577"/>
        <pc:sldMkLst>
          <pc:docMk/>
          <pc:sldMk cId="3787386261" sldId="269"/>
        </pc:sldMkLst>
        <pc:spChg chg="mod">
          <ac:chgData name="Andrew Chitty" userId="8a119631f920f496" providerId="LiveId" clId="{083D709F-AE00-4B53-BAF4-1079F3892898}" dt="2024-04-22T15:11:44.648" v="6624" actId="20577"/>
          <ac:spMkLst>
            <pc:docMk/>
            <pc:sldMk cId="3787386261" sldId="269"/>
            <ac:spMk id="3" creationId="{6528BCEC-A7A6-97D0-84AE-4605BCE344B9}"/>
          </ac:spMkLst>
        </pc:spChg>
      </pc:sldChg>
      <pc:sldChg chg="modSp mod">
        <pc:chgData name="Andrew Chitty" userId="8a119631f920f496" providerId="LiveId" clId="{083D709F-AE00-4B53-BAF4-1079F3892898}" dt="2024-04-22T15:12:01.883" v="6627" actId="20577"/>
        <pc:sldMkLst>
          <pc:docMk/>
          <pc:sldMk cId="1933676753" sldId="270"/>
        </pc:sldMkLst>
        <pc:spChg chg="mod">
          <ac:chgData name="Andrew Chitty" userId="8a119631f920f496" providerId="LiveId" clId="{083D709F-AE00-4B53-BAF4-1079F3892898}" dt="2024-04-22T15:12:01.883" v="6627" actId="20577"/>
          <ac:spMkLst>
            <pc:docMk/>
            <pc:sldMk cId="1933676753" sldId="270"/>
            <ac:spMk id="3" creationId="{495B524C-828D-1D73-86F1-400FDC3A2795}"/>
          </ac:spMkLst>
        </pc:spChg>
      </pc:sldChg>
      <pc:sldChg chg="modSp mod">
        <pc:chgData name="Andrew Chitty" userId="8a119631f920f496" providerId="LiveId" clId="{083D709F-AE00-4B53-BAF4-1079F3892898}" dt="2024-04-22T15:12:57.698" v="6635" actId="20577"/>
        <pc:sldMkLst>
          <pc:docMk/>
          <pc:sldMk cId="4239898357" sldId="272"/>
        </pc:sldMkLst>
        <pc:spChg chg="mod">
          <ac:chgData name="Andrew Chitty" userId="8a119631f920f496" providerId="LiveId" clId="{083D709F-AE00-4B53-BAF4-1079F3892898}" dt="2024-04-22T15:12:57.698" v="6635" actId="20577"/>
          <ac:spMkLst>
            <pc:docMk/>
            <pc:sldMk cId="4239898357" sldId="272"/>
            <ac:spMk id="3" creationId="{84D5FE60-A915-26A8-6F9C-83A22CBA33AB}"/>
          </ac:spMkLst>
        </pc:spChg>
      </pc:sldChg>
      <pc:sldChg chg="modSp mod">
        <pc:chgData name="Andrew Chitty" userId="8a119631f920f496" providerId="LiveId" clId="{083D709F-AE00-4B53-BAF4-1079F3892898}" dt="2024-04-22T15:13:39.792" v="6636" actId="20577"/>
        <pc:sldMkLst>
          <pc:docMk/>
          <pc:sldMk cId="1596491153" sldId="273"/>
        </pc:sldMkLst>
        <pc:spChg chg="mod">
          <ac:chgData name="Andrew Chitty" userId="8a119631f920f496" providerId="LiveId" clId="{083D709F-AE00-4B53-BAF4-1079F3892898}" dt="2024-04-22T15:13:39.792" v="6636" actId="20577"/>
          <ac:spMkLst>
            <pc:docMk/>
            <pc:sldMk cId="1596491153" sldId="273"/>
            <ac:spMk id="3" creationId="{700DE872-A931-AB8F-BC5E-D236561C6384}"/>
          </ac:spMkLst>
        </pc:spChg>
      </pc:sldChg>
      <pc:sldChg chg="modSp mod">
        <pc:chgData name="Andrew Chitty" userId="8a119631f920f496" providerId="LiveId" clId="{083D709F-AE00-4B53-BAF4-1079F3892898}" dt="2024-04-22T15:14:38.404" v="6639" actId="20577"/>
        <pc:sldMkLst>
          <pc:docMk/>
          <pc:sldMk cId="60378405" sldId="274"/>
        </pc:sldMkLst>
        <pc:spChg chg="mod">
          <ac:chgData name="Andrew Chitty" userId="8a119631f920f496" providerId="LiveId" clId="{083D709F-AE00-4B53-BAF4-1079F3892898}" dt="2024-04-22T15:14:38.404" v="6639" actId="20577"/>
          <ac:spMkLst>
            <pc:docMk/>
            <pc:sldMk cId="60378405" sldId="274"/>
            <ac:spMk id="3" creationId="{BFF72ECD-1B53-EC47-9B96-EF320DFFADEF}"/>
          </ac:spMkLst>
        </pc:spChg>
      </pc:sldChg>
      <pc:sldChg chg="modSp mod">
        <pc:chgData name="Andrew Chitty" userId="8a119631f920f496" providerId="LiveId" clId="{083D709F-AE00-4B53-BAF4-1079F3892898}" dt="2024-04-22T15:15:18.201" v="6648" actId="20577"/>
        <pc:sldMkLst>
          <pc:docMk/>
          <pc:sldMk cId="466868657" sldId="275"/>
        </pc:sldMkLst>
        <pc:spChg chg="mod">
          <ac:chgData name="Andrew Chitty" userId="8a119631f920f496" providerId="LiveId" clId="{083D709F-AE00-4B53-BAF4-1079F3892898}" dt="2024-04-22T15:15:18.201" v="6648" actId="20577"/>
          <ac:spMkLst>
            <pc:docMk/>
            <pc:sldMk cId="466868657" sldId="275"/>
            <ac:spMk id="3" creationId="{75421329-4E9F-B296-F5D0-A0EED69EE1D5}"/>
          </ac:spMkLst>
        </pc:spChg>
      </pc:sldChg>
      <pc:sldChg chg="modSp mod">
        <pc:chgData name="Andrew Chitty" userId="8a119631f920f496" providerId="LiveId" clId="{083D709F-AE00-4B53-BAF4-1079F3892898}" dt="2024-04-22T15:18:08.479" v="6732" actId="313"/>
        <pc:sldMkLst>
          <pc:docMk/>
          <pc:sldMk cId="4245856622" sldId="276"/>
        </pc:sldMkLst>
        <pc:spChg chg="mod">
          <ac:chgData name="Andrew Chitty" userId="8a119631f920f496" providerId="LiveId" clId="{083D709F-AE00-4B53-BAF4-1079F3892898}" dt="2024-04-22T15:18:08.479" v="6732" actId="313"/>
          <ac:spMkLst>
            <pc:docMk/>
            <pc:sldMk cId="4245856622" sldId="276"/>
            <ac:spMk id="3" creationId="{864175C7-6796-794E-1E57-0DE6B6F9EA6B}"/>
          </ac:spMkLst>
        </pc:spChg>
        <pc:spChg chg="mod">
          <ac:chgData name="Andrew Chitty" userId="8a119631f920f496" providerId="LiveId" clId="{083D709F-AE00-4B53-BAF4-1079F3892898}" dt="2024-04-22T15:17:50.852" v="6723" actId="1076"/>
          <ac:spMkLst>
            <pc:docMk/>
            <pc:sldMk cId="4245856622" sldId="276"/>
            <ac:spMk id="10" creationId="{17032F09-C2E9-1CB0-BB85-73CA441D937E}"/>
          </ac:spMkLst>
        </pc:spChg>
      </pc:sldChg>
      <pc:sldChg chg="modSp mod">
        <pc:chgData name="Andrew Chitty" userId="8a119631f920f496" providerId="LiveId" clId="{083D709F-AE00-4B53-BAF4-1079F3892898}" dt="2024-04-22T14:40:34.453" v="6560" actId="20577"/>
        <pc:sldMkLst>
          <pc:docMk/>
          <pc:sldMk cId="3691226647" sldId="277"/>
        </pc:sldMkLst>
        <pc:spChg chg="mod">
          <ac:chgData name="Andrew Chitty" userId="8a119631f920f496" providerId="LiveId" clId="{083D709F-AE00-4B53-BAF4-1079F3892898}" dt="2024-04-22T14:40:34.453" v="6560" actId="20577"/>
          <ac:spMkLst>
            <pc:docMk/>
            <pc:sldMk cId="3691226647" sldId="277"/>
            <ac:spMk id="3" creationId="{9BF3E5AC-FE95-363F-D91A-1BC82E996826}"/>
          </ac:spMkLst>
        </pc:spChg>
      </pc:sldChg>
      <pc:sldChg chg="del">
        <pc:chgData name="Andrew Chitty" userId="8a119631f920f496" providerId="LiveId" clId="{083D709F-AE00-4B53-BAF4-1079F3892898}" dt="2024-04-20T17:13:31.969" v="4556" actId="2696"/>
        <pc:sldMkLst>
          <pc:docMk/>
          <pc:sldMk cId="3037842149" sldId="278"/>
        </pc:sldMkLst>
      </pc:sldChg>
      <pc:sldChg chg="addSp delSp modSp mod">
        <pc:chgData name="Andrew Chitty" userId="8a119631f920f496" providerId="LiveId" clId="{083D709F-AE00-4B53-BAF4-1079F3892898}" dt="2024-04-22T15:22:42.757" v="6743" actId="20577"/>
        <pc:sldMkLst>
          <pc:docMk/>
          <pc:sldMk cId="441757728" sldId="281"/>
        </pc:sldMkLst>
        <pc:spChg chg="mod">
          <ac:chgData name="Andrew Chitty" userId="8a119631f920f496" providerId="LiveId" clId="{083D709F-AE00-4B53-BAF4-1079F3892898}" dt="2024-04-22T15:22:42.757" v="6743" actId="20577"/>
          <ac:spMkLst>
            <pc:docMk/>
            <pc:sldMk cId="441757728" sldId="281"/>
            <ac:spMk id="3" creationId="{D0475627-1EDA-53AB-66A2-85D07467B111}"/>
          </ac:spMkLst>
        </pc:spChg>
        <pc:spChg chg="add del mod">
          <ac:chgData name="Andrew Chitty" userId="8a119631f920f496" providerId="LiveId" clId="{083D709F-AE00-4B53-BAF4-1079F3892898}" dt="2024-04-18T16:35:25.308" v="1361" actId="21"/>
          <ac:spMkLst>
            <pc:docMk/>
            <pc:sldMk cId="441757728" sldId="281"/>
            <ac:spMk id="6" creationId="{B60D967B-573C-5C2F-5B9F-9681FA5A7710}"/>
          </ac:spMkLst>
        </pc:spChg>
        <pc:picChg chg="add del">
          <ac:chgData name="Andrew Chitty" userId="8a119631f920f496" providerId="LiveId" clId="{083D709F-AE00-4B53-BAF4-1079F3892898}" dt="2024-04-18T16:35:25.308" v="1361" actId="21"/>
          <ac:picMkLst>
            <pc:docMk/>
            <pc:sldMk cId="441757728" sldId="281"/>
            <ac:picMk id="11" creationId="{A156FF23-2944-E736-7FA0-F63CB88CBCC3}"/>
          </ac:picMkLst>
        </pc:picChg>
      </pc:sldChg>
      <pc:sldChg chg="modSp mod">
        <pc:chgData name="Andrew Chitty" userId="8a119631f920f496" providerId="LiveId" clId="{083D709F-AE00-4B53-BAF4-1079F3892898}" dt="2024-04-22T15:22:01.240" v="6741" actId="20577"/>
        <pc:sldMkLst>
          <pc:docMk/>
          <pc:sldMk cId="3151588684" sldId="282"/>
        </pc:sldMkLst>
        <pc:spChg chg="mod">
          <ac:chgData name="Andrew Chitty" userId="8a119631f920f496" providerId="LiveId" clId="{083D709F-AE00-4B53-BAF4-1079F3892898}" dt="2024-04-22T15:22:01.240" v="6741" actId="20577"/>
          <ac:spMkLst>
            <pc:docMk/>
            <pc:sldMk cId="3151588684" sldId="282"/>
            <ac:spMk id="3" creationId="{B783276D-E50A-216E-FA8E-7C26D923EBE1}"/>
          </ac:spMkLst>
        </pc:spChg>
      </pc:sldChg>
      <pc:sldChg chg="modSp mod">
        <pc:chgData name="Andrew Chitty" userId="8a119631f920f496" providerId="LiveId" clId="{083D709F-AE00-4B53-BAF4-1079F3892898}" dt="2024-04-22T15:24:16.749" v="6744" actId="20577"/>
        <pc:sldMkLst>
          <pc:docMk/>
          <pc:sldMk cId="2065023423" sldId="283"/>
        </pc:sldMkLst>
        <pc:spChg chg="mod">
          <ac:chgData name="Andrew Chitty" userId="8a119631f920f496" providerId="LiveId" clId="{083D709F-AE00-4B53-BAF4-1079F3892898}" dt="2024-04-22T15:24:16.749" v="6744" actId="20577"/>
          <ac:spMkLst>
            <pc:docMk/>
            <pc:sldMk cId="2065023423" sldId="283"/>
            <ac:spMk id="3" creationId="{2A803D4A-1726-FC36-CE4C-B0EE17EC0C31}"/>
          </ac:spMkLst>
        </pc:spChg>
      </pc:sldChg>
      <pc:sldChg chg="modSp mod">
        <pc:chgData name="Andrew Chitty" userId="8a119631f920f496" providerId="LiveId" clId="{083D709F-AE00-4B53-BAF4-1079F3892898}" dt="2024-04-23T15:02:47.718" v="6925" actId="20577"/>
        <pc:sldMkLst>
          <pc:docMk/>
          <pc:sldMk cId="2815159434" sldId="284"/>
        </pc:sldMkLst>
        <pc:spChg chg="mod">
          <ac:chgData name="Andrew Chitty" userId="8a119631f920f496" providerId="LiveId" clId="{083D709F-AE00-4B53-BAF4-1079F3892898}" dt="2024-04-23T15:02:47.718" v="6925" actId="20577"/>
          <ac:spMkLst>
            <pc:docMk/>
            <pc:sldMk cId="2815159434" sldId="284"/>
            <ac:spMk id="3" creationId="{AE3077EC-2D6C-A521-2CDE-04ADCAE01B52}"/>
          </ac:spMkLst>
        </pc:spChg>
      </pc:sldChg>
      <pc:sldChg chg="modSp new mod">
        <pc:chgData name="Andrew Chitty" userId="8a119631f920f496" providerId="LiveId" clId="{083D709F-AE00-4B53-BAF4-1079F3892898}" dt="2024-04-22T15:25:21.360" v="6746" actId="20577"/>
        <pc:sldMkLst>
          <pc:docMk/>
          <pc:sldMk cId="1556841096" sldId="285"/>
        </pc:sldMkLst>
        <pc:spChg chg="mod">
          <ac:chgData name="Andrew Chitty" userId="8a119631f920f496" providerId="LiveId" clId="{083D709F-AE00-4B53-BAF4-1079F3892898}" dt="2024-04-22T15:25:21.360" v="6746" actId="20577"/>
          <ac:spMkLst>
            <pc:docMk/>
            <pc:sldMk cId="1556841096" sldId="285"/>
            <ac:spMk id="3" creationId="{5640B71C-32E4-6CFF-D83C-836BE68AC348}"/>
          </ac:spMkLst>
        </pc:spChg>
      </pc:sldChg>
      <pc:sldChg chg="addSp modSp mod">
        <pc:chgData name="Andrew Chitty" userId="8a119631f920f496" providerId="LiveId" clId="{083D709F-AE00-4B53-BAF4-1079F3892898}" dt="2024-04-22T15:26:20.395" v="6753" actId="20577"/>
        <pc:sldMkLst>
          <pc:docMk/>
          <pc:sldMk cId="3311599967" sldId="286"/>
        </pc:sldMkLst>
        <pc:spChg chg="mod">
          <ac:chgData name="Andrew Chitty" userId="8a119631f920f496" providerId="LiveId" clId="{083D709F-AE00-4B53-BAF4-1079F3892898}" dt="2024-04-22T15:26:20.395" v="6753" actId="20577"/>
          <ac:spMkLst>
            <pc:docMk/>
            <pc:sldMk cId="3311599967" sldId="286"/>
            <ac:spMk id="3" creationId="{A8CC0066-9983-06F8-92A9-A03E5E12D1FC}"/>
          </ac:spMkLst>
        </pc:spChg>
        <pc:spChg chg="add mod">
          <ac:chgData name="Andrew Chitty" userId="8a119631f920f496" providerId="LiveId" clId="{083D709F-AE00-4B53-BAF4-1079F3892898}" dt="2024-04-18T14:50:08.438" v="118" actId="207"/>
          <ac:spMkLst>
            <pc:docMk/>
            <pc:sldMk cId="3311599967" sldId="286"/>
            <ac:spMk id="4" creationId="{5BDD03E6-293A-7720-4CF6-248D27F96DD6}"/>
          </ac:spMkLst>
        </pc:spChg>
        <pc:spChg chg="add mod">
          <ac:chgData name="Andrew Chitty" userId="8a119631f920f496" providerId="LiveId" clId="{083D709F-AE00-4B53-BAF4-1079F3892898}" dt="2024-04-18T14:50:45.538" v="121" actId="1076"/>
          <ac:spMkLst>
            <pc:docMk/>
            <pc:sldMk cId="3311599967" sldId="286"/>
            <ac:spMk id="7" creationId="{5804EB36-5AE0-0F01-CD5E-739ADC1CE6DD}"/>
          </ac:spMkLst>
        </pc:spChg>
        <pc:picChg chg="mod">
          <ac:chgData name="Andrew Chitty" userId="8a119631f920f496" providerId="LiveId" clId="{083D709F-AE00-4B53-BAF4-1079F3892898}" dt="2024-04-18T14:49:23.371" v="115" actId="1076"/>
          <ac:picMkLst>
            <pc:docMk/>
            <pc:sldMk cId="3311599967" sldId="286"/>
            <ac:picMk id="6" creationId="{8E811B93-BA5D-E1B5-2A2B-DCE15466B055}"/>
          </ac:picMkLst>
        </pc:picChg>
      </pc:sldChg>
      <pc:sldChg chg="addSp delSp modSp new mod setBg">
        <pc:chgData name="Andrew Chitty" userId="8a119631f920f496" providerId="LiveId" clId="{083D709F-AE00-4B53-BAF4-1079F3892898}" dt="2024-04-22T14:43:37.199" v="6568" actId="20577"/>
        <pc:sldMkLst>
          <pc:docMk/>
          <pc:sldMk cId="1974387869" sldId="287"/>
        </pc:sldMkLst>
        <pc:spChg chg="mod">
          <ac:chgData name="Andrew Chitty" userId="8a119631f920f496" providerId="LiveId" clId="{083D709F-AE00-4B53-BAF4-1079F3892898}" dt="2024-04-18T14:46:17.085" v="9" actId="122"/>
          <ac:spMkLst>
            <pc:docMk/>
            <pc:sldMk cId="1974387869" sldId="287"/>
            <ac:spMk id="2" creationId="{8789036E-C024-4E93-CDAD-C26255B8168D}"/>
          </ac:spMkLst>
        </pc:spChg>
        <pc:spChg chg="mod">
          <ac:chgData name="Andrew Chitty" userId="8a119631f920f496" providerId="LiveId" clId="{083D709F-AE00-4B53-BAF4-1079F3892898}" dt="2024-04-22T14:43:37.199" v="6568" actId="20577"/>
          <ac:spMkLst>
            <pc:docMk/>
            <pc:sldMk cId="1974387869" sldId="287"/>
            <ac:spMk id="3" creationId="{94501FFE-F30C-6FA5-BB89-303AAA7902F1}"/>
          </ac:spMkLst>
        </pc:spChg>
        <pc:spChg chg="del">
          <ac:chgData name="Andrew Chitty" userId="8a119631f920f496" providerId="LiveId" clId="{083D709F-AE00-4B53-BAF4-1079F3892898}" dt="2024-04-18T14:45:14.090" v="2" actId="22"/>
          <ac:spMkLst>
            <pc:docMk/>
            <pc:sldMk cId="1974387869" sldId="287"/>
            <ac:spMk id="4" creationId="{DD7D86AE-ED54-6828-5482-06B5BC0B41E0}"/>
          </ac:spMkLst>
        </pc:spChg>
        <pc:spChg chg="add del mod">
          <ac:chgData name="Andrew Chitty" userId="8a119631f920f496" providerId="LiveId" clId="{083D709F-AE00-4B53-BAF4-1079F3892898}" dt="2024-04-18T14:53:53.723" v="123" actId="22"/>
          <ac:spMkLst>
            <pc:docMk/>
            <pc:sldMk cId="1974387869" sldId="287"/>
            <ac:spMk id="9" creationId="{01F6243D-0BAB-C228-54AA-A07707016C47}"/>
          </ac:spMkLst>
        </pc:spChg>
        <pc:spChg chg="add mod">
          <ac:chgData name="Andrew Chitty" userId="8a119631f920f496" providerId="LiveId" clId="{083D709F-AE00-4B53-BAF4-1079F3892898}" dt="2024-04-18T15:09:09.504" v="405" actId="688"/>
          <ac:spMkLst>
            <pc:docMk/>
            <pc:sldMk cId="1974387869" sldId="287"/>
            <ac:spMk id="12" creationId="{884FE7A0-F2FD-732A-26C2-CE193924300A}"/>
          </ac:spMkLst>
        </pc:spChg>
        <pc:spChg chg="add mod">
          <ac:chgData name="Andrew Chitty" userId="8a119631f920f496" providerId="LiveId" clId="{083D709F-AE00-4B53-BAF4-1079F3892898}" dt="2024-04-18T15:09:33.994" v="407" actId="1076"/>
          <ac:spMkLst>
            <pc:docMk/>
            <pc:sldMk cId="1974387869" sldId="287"/>
            <ac:spMk id="13" creationId="{F839AD10-0DC2-CD7B-C48B-909DCC7B4612}"/>
          </ac:spMkLst>
        </pc:spChg>
        <pc:picChg chg="add del mod ord">
          <ac:chgData name="Andrew Chitty" userId="8a119631f920f496" providerId="LiveId" clId="{083D709F-AE00-4B53-BAF4-1079F3892898}" dt="2024-04-18T14:52:38.657" v="122" actId="21"/>
          <ac:picMkLst>
            <pc:docMk/>
            <pc:sldMk cId="1974387869" sldId="287"/>
            <ac:picMk id="6" creationId="{6D37D408-8ED5-E2BC-5EAD-FE88A7F33391}"/>
          </ac:picMkLst>
        </pc:picChg>
        <pc:picChg chg="add mod">
          <ac:chgData name="Andrew Chitty" userId="8a119631f920f496" providerId="LiveId" clId="{083D709F-AE00-4B53-BAF4-1079F3892898}" dt="2024-04-18T14:46:32.460" v="10"/>
          <ac:picMkLst>
            <pc:docMk/>
            <pc:sldMk cId="1974387869" sldId="287"/>
            <ac:picMk id="7" creationId="{40E3A1A6-BC94-6516-9314-B9659CCAE688}"/>
          </ac:picMkLst>
        </pc:picChg>
        <pc:picChg chg="add mod ord">
          <ac:chgData name="Andrew Chitty" userId="8a119631f920f496" providerId="LiveId" clId="{083D709F-AE00-4B53-BAF4-1079F3892898}" dt="2024-04-18T14:54:05.416" v="126" actId="1076"/>
          <ac:picMkLst>
            <pc:docMk/>
            <pc:sldMk cId="1974387869" sldId="287"/>
            <ac:picMk id="11" creationId="{B3A8BB9E-09AE-488E-EEA6-BEE052FF56C6}"/>
          </ac:picMkLst>
        </pc:picChg>
      </pc:sldChg>
      <pc:sldChg chg="addSp delSp modSp new mod setBg">
        <pc:chgData name="Andrew Chitty" userId="8a119631f920f496" providerId="LiveId" clId="{083D709F-AE00-4B53-BAF4-1079F3892898}" dt="2024-04-23T15:07:07.321" v="6928" actId="20577"/>
        <pc:sldMkLst>
          <pc:docMk/>
          <pc:sldMk cId="1219034565" sldId="288"/>
        </pc:sldMkLst>
        <pc:spChg chg="mod">
          <ac:chgData name="Andrew Chitty" userId="8a119631f920f496" providerId="LiveId" clId="{083D709F-AE00-4B53-BAF4-1079F3892898}" dt="2024-04-18T15:03:02.508" v="394" actId="122"/>
          <ac:spMkLst>
            <pc:docMk/>
            <pc:sldMk cId="1219034565" sldId="288"/>
            <ac:spMk id="2" creationId="{D8CC9E15-586C-9396-6D2E-200669044555}"/>
          </ac:spMkLst>
        </pc:spChg>
        <pc:spChg chg="mod">
          <ac:chgData name="Andrew Chitty" userId="8a119631f920f496" providerId="LiveId" clId="{083D709F-AE00-4B53-BAF4-1079F3892898}" dt="2024-04-23T15:07:07.321" v="6928" actId="20577"/>
          <ac:spMkLst>
            <pc:docMk/>
            <pc:sldMk cId="1219034565" sldId="288"/>
            <ac:spMk id="3" creationId="{8653D6E8-E764-4D01-3A4A-207EDBF7F2C1}"/>
          </ac:spMkLst>
        </pc:spChg>
        <pc:spChg chg="del">
          <ac:chgData name="Andrew Chitty" userId="8a119631f920f496" providerId="LiveId" clId="{083D709F-AE00-4B53-BAF4-1079F3892898}" dt="2024-04-18T15:06:28.621" v="397"/>
          <ac:spMkLst>
            <pc:docMk/>
            <pc:sldMk cId="1219034565" sldId="288"/>
            <ac:spMk id="4" creationId="{06AC5030-BCF9-816F-0127-5BD56C723295}"/>
          </ac:spMkLst>
        </pc:spChg>
        <pc:spChg chg="add del mod">
          <ac:chgData name="Andrew Chitty" userId="8a119631f920f496" providerId="LiveId" clId="{083D709F-AE00-4B53-BAF4-1079F3892898}" dt="2024-04-18T15:11:30.891" v="409" actId="22"/>
          <ac:spMkLst>
            <pc:docMk/>
            <pc:sldMk cId="1219034565" sldId="288"/>
            <ac:spMk id="8" creationId="{D5A97D51-08E1-7287-4699-30B9A0A365D6}"/>
          </ac:spMkLst>
        </pc:spChg>
        <pc:spChg chg="add mod">
          <ac:chgData name="Andrew Chitty" userId="8a119631f920f496" providerId="LiveId" clId="{083D709F-AE00-4B53-BAF4-1079F3892898}" dt="2024-04-18T15:21:12.391" v="475" actId="1076"/>
          <ac:spMkLst>
            <pc:docMk/>
            <pc:sldMk cId="1219034565" sldId="288"/>
            <ac:spMk id="11" creationId="{4C203791-1B42-B083-E045-61B0633E4B66}"/>
          </ac:spMkLst>
        </pc:spChg>
        <pc:picChg chg="add mod">
          <ac:chgData name="Andrew Chitty" userId="8a119631f920f496" providerId="LiveId" clId="{083D709F-AE00-4B53-BAF4-1079F3892898}" dt="2024-04-18T15:00:24.778" v="365"/>
          <ac:picMkLst>
            <pc:docMk/>
            <pc:sldMk cId="1219034565" sldId="288"/>
            <ac:picMk id="5" creationId="{64A89691-EB03-D2CA-57BA-CA9F9983BBBA}"/>
          </ac:picMkLst>
        </pc:picChg>
        <pc:picChg chg="add del mod">
          <ac:chgData name="Andrew Chitty" userId="8a119631f920f496" providerId="LiveId" clId="{083D709F-AE00-4B53-BAF4-1079F3892898}" dt="2024-04-18T15:09:55.510" v="408" actId="21"/>
          <ac:picMkLst>
            <pc:docMk/>
            <pc:sldMk cId="1219034565" sldId="288"/>
            <ac:picMk id="6" creationId="{59A6D9E4-E7BB-8167-8A30-337B3E07C15D}"/>
          </ac:picMkLst>
        </pc:picChg>
        <pc:picChg chg="add mod ord">
          <ac:chgData name="Andrew Chitty" userId="8a119631f920f496" providerId="LiveId" clId="{083D709F-AE00-4B53-BAF4-1079F3892898}" dt="2024-04-18T15:11:52.188" v="413" actId="14100"/>
          <ac:picMkLst>
            <pc:docMk/>
            <pc:sldMk cId="1219034565" sldId="288"/>
            <ac:picMk id="10" creationId="{34208805-F014-F0C4-C9C1-7B0B7DC6118A}"/>
          </ac:picMkLst>
        </pc:picChg>
      </pc:sldChg>
      <pc:sldChg chg="new del setBg">
        <pc:chgData name="Andrew Chitty" userId="8a119631f920f496" providerId="LiveId" clId="{083D709F-AE00-4B53-BAF4-1079F3892898}" dt="2024-04-18T15:01:01.224" v="369" actId="2696"/>
        <pc:sldMkLst>
          <pc:docMk/>
          <pc:sldMk cId="1762155004" sldId="289"/>
        </pc:sldMkLst>
      </pc:sldChg>
      <pc:sldChg chg="addSp delSp modSp new mod setBg">
        <pc:chgData name="Andrew Chitty" userId="8a119631f920f496" providerId="LiveId" clId="{083D709F-AE00-4B53-BAF4-1079F3892898}" dt="2024-04-22T15:27:02.924" v="6762" actId="20577"/>
        <pc:sldMkLst>
          <pc:docMk/>
          <pc:sldMk cId="443768639" sldId="290"/>
        </pc:sldMkLst>
        <pc:spChg chg="mod">
          <ac:chgData name="Andrew Chitty" userId="8a119631f920f496" providerId="LiveId" clId="{083D709F-AE00-4B53-BAF4-1079F3892898}" dt="2024-04-18T15:03:17.883" v="396" actId="122"/>
          <ac:spMkLst>
            <pc:docMk/>
            <pc:sldMk cId="443768639" sldId="290"/>
            <ac:spMk id="2" creationId="{3D70E0EA-38E8-EB8D-2A80-995756E178BD}"/>
          </ac:spMkLst>
        </pc:spChg>
        <pc:spChg chg="mod">
          <ac:chgData name="Andrew Chitty" userId="8a119631f920f496" providerId="LiveId" clId="{083D709F-AE00-4B53-BAF4-1079F3892898}" dt="2024-04-22T15:27:02.924" v="6762" actId="20577"/>
          <ac:spMkLst>
            <pc:docMk/>
            <pc:sldMk cId="443768639" sldId="290"/>
            <ac:spMk id="3" creationId="{4E8883EC-8CFA-E507-CF3E-C25CD5854FE3}"/>
          </ac:spMkLst>
        </pc:spChg>
        <pc:spChg chg="del">
          <ac:chgData name="Andrew Chitty" userId="8a119631f920f496" providerId="LiveId" clId="{083D709F-AE00-4B53-BAF4-1079F3892898}" dt="2024-04-18T15:23:59.804" v="488"/>
          <ac:spMkLst>
            <pc:docMk/>
            <pc:sldMk cId="443768639" sldId="290"/>
            <ac:spMk id="4" creationId="{6928E671-39BB-DEE7-C391-661931E6E730}"/>
          </ac:spMkLst>
        </pc:spChg>
        <pc:spChg chg="add mod">
          <ac:chgData name="Andrew Chitty" userId="8a119631f920f496" providerId="LiveId" clId="{083D709F-AE00-4B53-BAF4-1079F3892898}" dt="2024-04-18T15:24:55.807" v="495" actId="1076"/>
          <ac:spMkLst>
            <pc:docMk/>
            <pc:sldMk cId="443768639" sldId="290"/>
            <ac:spMk id="7" creationId="{DFBF1B93-0BC0-17F6-A0F4-CDDAD898D0BE}"/>
          </ac:spMkLst>
        </pc:spChg>
        <pc:picChg chg="add mod">
          <ac:chgData name="Andrew Chitty" userId="8a119631f920f496" providerId="LiveId" clId="{083D709F-AE00-4B53-BAF4-1079F3892898}" dt="2024-04-18T15:00:53.846" v="368"/>
          <ac:picMkLst>
            <pc:docMk/>
            <pc:sldMk cId="443768639" sldId="290"/>
            <ac:picMk id="5" creationId="{C02C7D85-EE45-2EB3-CDA0-6754DD276AE9}"/>
          </ac:picMkLst>
        </pc:picChg>
        <pc:picChg chg="add mod">
          <ac:chgData name="Andrew Chitty" userId="8a119631f920f496" providerId="LiveId" clId="{083D709F-AE00-4B53-BAF4-1079F3892898}" dt="2024-04-18T15:24:12.242" v="491" actId="14100"/>
          <ac:picMkLst>
            <pc:docMk/>
            <pc:sldMk cId="443768639" sldId="290"/>
            <ac:picMk id="6" creationId="{78DCC802-2223-5ADB-B631-B025B3EE7EB0}"/>
          </ac:picMkLst>
        </pc:picChg>
      </pc:sldChg>
      <pc:sldChg chg="addSp delSp modSp new mod setBg">
        <pc:chgData name="Andrew Chitty" userId="8a119631f920f496" providerId="LiveId" clId="{083D709F-AE00-4B53-BAF4-1079F3892898}" dt="2024-04-23T15:07:58.430" v="6933" actId="20577"/>
        <pc:sldMkLst>
          <pc:docMk/>
          <pc:sldMk cId="1044481829" sldId="291"/>
        </pc:sldMkLst>
        <pc:spChg chg="mod">
          <ac:chgData name="Andrew Chitty" userId="8a119631f920f496" providerId="LiveId" clId="{083D709F-AE00-4B53-BAF4-1079F3892898}" dt="2024-04-18T15:22:16.099" v="481" actId="122"/>
          <ac:spMkLst>
            <pc:docMk/>
            <pc:sldMk cId="1044481829" sldId="291"/>
            <ac:spMk id="2" creationId="{7365BF25-7114-AF48-2234-D130F1F091BE}"/>
          </ac:spMkLst>
        </pc:spChg>
        <pc:spChg chg="mod">
          <ac:chgData name="Andrew Chitty" userId="8a119631f920f496" providerId="LiveId" clId="{083D709F-AE00-4B53-BAF4-1079F3892898}" dt="2024-04-23T15:07:58.430" v="6933" actId="20577"/>
          <ac:spMkLst>
            <pc:docMk/>
            <pc:sldMk cId="1044481829" sldId="291"/>
            <ac:spMk id="3" creationId="{EC9461BB-A612-5D5C-72B6-11FD04778940}"/>
          </ac:spMkLst>
        </pc:spChg>
        <pc:spChg chg="del">
          <ac:chgData name="Andrew Chitty" userId="8a119631f920f496" providerId="LiveId" clId="{083D709F-AE00-4B53-BAF4-1079F3892898}" dt="2024-04-18T15:32:42.333" v="589"/>
          <ac:spMkLst>
            <pc:docMk/>
            <pc:sldMk cId="1044481829" sldId="291"/>
            <ac:spMk id="4" creationId="{D1379449-C1CF-C4C5-DAB3-7D364F0482D1}"/>
          </ac:spMkLst>
        </pc:spChg>
        <pc:spChg chg="add mod">
          <ac:chgData name="Andrew Chitty" userId="8a119631f920f496" providerId="LiveId" clId="{083D709F-AE00-4B53-BAF4-1079F3892898}" dt="2024-04-18T15:40:46.568" v="880" actId="1076"/>
          <ac:spMkLst>
            <pc:docMk/>
            <pc:sldMk cId="1044481829" sldId="291"/>
            <ac:spMk id="7" creationId="{4566E780-629B-1B8C-A60F-72E8BBADF264}"/>
          </ac:spMkLst>
        </pc:spChg>
        <pc:spChg chg="add mod">
          <ac:chgData name="Andrew Chitty" userId="8a119631f920f496" providerId="LiveId" clId="{083D709F-AE00-4B53-BAF4-1079F3892898}" dt="2024-04-18T15:48:06.816" v="922" actId="207"/>
          <ac:spMkLst>
            <pc:docMk/>
            <pc:sldMk cId="1044481829" sldId="291"/>
            <ac:spMk id="8" creationId="{B1B61B12-4695-269E-0D1C-EC2B29EB4EAB}"/>
          </ac:spMkLst>
        </pc:spChg>
        <pc:picChg chg="add mod">
          <ac:chgData name="Andrew Chitty" userId="8a119631f920f496" providerId="LiveId" clId="{083D709F-AE00-4B53-BAF4-1079F3892898}" dt="2024-04-18T15:23:05.871" v="484"/>
          <ac:picMkLst>
            <pc:docMk/>
            <pc:sldMk cId="1044481829" sldId="291"/>
            <ac:picMk id="5" creationId="{01BB6659-3553-8386-EFE4-64C0759E7D0A}"/>
          </ac:picMkLst>
        </pc:picChg>
        <pc:picChg chg="add mod">
          <ac:chgData name="Andrew Chitty" userId="8a119631f920f496" providerId="LiveId" clId="{083D709F-AE00-4B53-BAF4-1079F3892898}" dt="2024-04-18T15:33:02.631" v="593" actId="14100"/>
          <ac:picMkLst>
            <pc:docMk/>
            <pc:sldMk cId="1044481829" sldId="291"/>
            <ac:picMk id="6" creationId="{72F2F304-94DA-4BD8-BA04-19495F19C94D}"/>
          </ac:picMkLst>
        </pc:picChg>
      </pc:sldChg>
      <pc:sldChg chg="addSp delSp modSp new mod setBg">
        <pc:chgData name="Andrew Chitty" userId="8a119631f920f496" providerId="LiveId" clId="{083D709F-AE00-4B53-BAF4-1079F3892898}" dt="2024-04-22T15:29:09.504" v="6779" actId="20577"/>
        <pc:sldMkLst>
          <pc:docMk/>
          <pc:sldMk cId="3111648528" sldId="292"/>
        </pc:sldMkLst>
        <pc:spChg chg="mod">
          <ac:chgData name="Andrew Chitty" userId="8a119631f920f496" providerId="LiveId" clId="{083D709F-AE00-4B53-BAF4-1079F3892898}" dt="2024-04-18T15:22:24.899" v="483" actId="122"/>
          <ac:spMkLst>
            <pc:docMk/>
            <pc:sldMk cId="3111648528" sldId="292"/>
            <ac:spMk id="2" creationId="{4A9B85F9-EE4C-9E2A-6CAE-50DF2703820C}"/>
          </ac:spMkLst>
        </pc:spChg>
        <pc:spChg chg="mod">
          <ac:chgData name="Andrew Chitty" userId="8a119631f920f496" providerId="LiveId" clId="{083D709F-AE00-4B53-BAF4-1079F3892898}" dt="2024-04-22T15:29:09.504" v="6779" actId="20577"/>
          <ac:spMkLst>
            <pc:docMk/>
            <pc:sldMk cId="3111648528" sldId="292"/>
            <ac:spMk id="3" creationId="{7E23FC40-A50E-DEA5-B9F4-DF008F5B4537}"/>
          </ac:spMkLst>
        </pc:spChg>
        <pc:spChg chg="del">
          <ac:chgData name="Andrew Chitty" userId="8a119631f920f496" providerId="LiveId" clId="{083D709F-AE00-4B53-BAF4-1079F3892898}" dt="2024-04-18T15:48:59.290" v="923"/>
          <ac:spMkLst>
            <pc:docMk/>
            <pc:sldMk cId="3111648528" sldId="292"/>
            <ac:spMk id="4" creationId="{980A4AE0-0665-29B9-0BC7-F0D3F4CAA901}"/>
          </ac:spMkLst>
        </pc:spChg>
        <pc:picChg chg="add mod">
          <ac:chgData name="Andrew Chitty" userId="8a119631f920f496" providerId="LiveId" clId="{083D709F-AE00-4B53-BAF4-1079F3892898}" dt="2024-04-18T15:23:12.700" v="485"/>
          <ac:picMkLst>
            <pc:docMk/>
            <pc:sldMk cId="3111648528" sldId="292"/>
            <ac:picMk id="5" creationId="{CC8D966F-9299-6E09-4EBE-5351EDF60356}"/>
          </ac:picMkLst>
        </pc:picChg>
        <pc:picChg chg="add mod">
          <ac:chgData name="Andrew Chitty" userId="8a119631f920f496" providerId="LiveId" clId="{083D709F-AE00-4B53-BAF4-1079F3892898}" dt="2024-04-18T15:49:16.134" v="926" actId="14100"/>
          <ac:picMkLst>
            <pc:docMk/>
            <pc:sldMk cId="3111648528" sldId="292"/>
            <ac:picMk id="6" creationId="{5019532E-52C6-C69B-3A16-0A5895700757}"/>
          </ac:picMkLst>
        </pc:picChg>
      </pc:sldChg>
      <pc:sldChg chg="addSp delSp modSp new mod setBg">
        <pc:chgData name="Andrew Chitty" userId="8a119631f920f496" providerId="LiveId" clId="{083D709F-AE00-4B53-BAF4-1079F3892898}" dt="2024-04-22T15:29:25.129" v="6780" actId="20577"/>
        <pc:sldMkLst>
          <pc:docMk/>
          <pc:sldMk cId="741645701" sldId="293"/>
        </pc:sldMkLst>
        <pc:spChg chg="mod">
          <ac:chgData name="Andrew Chitty" userId="8a119631f920f496" providerId="LiveId" clId="{083D709F-AE00-4B53-BAF4-1079F3892898}" dt="2024-04-18T15:44:23.497" v="890" actId="122"/>
          <ac:spMkLst>
            <pc:docMk/>
            <pc:sldMk cId="741645701" sldId="293"/>
            <ac:spMk id="2" creationId="{8462302E-092C-9844-0CF0-46DA008BD5BD}"/>
          </ac:spMkLst>
        </pc:spChg>
        <pc:spChg chg="mod">
          <ac:chgData name="Andrew Chitty" userId="8a119631f920f496" providerId="LiveId" clId="{083D709F-AE00-4B53-BAF4-1079F3892898}" dt="2024-04-22T15:29:25.129" v="6780" actId="20577"/>
          <ac:spMkLst>
            <pc:docMk/>
            <pc:sldMk cId="741645701" sldId="293"/>
            <ac:spMk id="3" creationId="{3CE75BEE-928F-57FC-FF1C-882443FAB7EA}"/>
          </ac:spMkLst>
        </pc:spChg>
        <pc:spChg chg="del">
          <ac:chgData name="Andrew Chitty" userId="8a119631f920f496" providerId="LiveId" clId="{083D709F-AE00-4B53-BAF4-1079F3892898}" dt="2024-04-18T16:08:49.576" v="1214"/>
          <ac:spMkLst>
            <pc:docMk/>
            <pc:sldMk cId="741645701" sldId="293"/>
            <ac:spMk id="4" creationId="{CE85C70D-C1C4-7F56-BF83-83323E7FAC29}"/>
          </ac:spMkLst>
        </pc:spChg>
        <pc:spChg chg="add mod">
          <ac:chgData name="Andrew Chitty" userId="8a119631f920f496" providerId="LiveId" clId="{083D709F-AE00-4B53-BAF4-1079F3892898}" dt="2024-04-18T16:16:04.207" v="1316" actId="688"/>
          <ac:spMkLst>
            <pc:docMk/>
            <pc:sldMk cId="741645701" sldId="293"/>
            <ac:spMk id="7" creationId="{1948FFE1-CFF5-9048-A9DA-1E60C0320068}"/>
          </ac:spMkLst>
        </pc:spChg>
        <pc:spChg chg="add mod">
          <ac:chgData name="Andrew Chitty" userId="8a119631f920f496" providerId="LiveId" clId="{083D709F-AE00-4B53-BAF4-1079F3892898}" dt="2024-04-18T16:17:35.213" v="1359" actId="1076"/>
          <ac:spMkLst>
            <pc:docMk/>
            <pc:sldMk cId="741645701" sldId="293"/>
            <ac:spMk id="8" creationId="{DE00099E-7724-45B1-D693-CEF03940F368}"/>
          </ac:spMkLst>
        </pc:spChg>
        <pc:picChg chg="add mod">
          <ac:chgData name="Andrew Chitty" userId="8a119631f920f496" providerId="LiveId" clId="{083D709F-AE00-4B53-BAF4-1079F3892898}" dt="2024-04-18T15:44:56.766" v="893"/>
          <ac:picMkLst>
            <pc:docMk/>
            <pc:sldMk cId="741645701" sldId="293"/>
            <ac:picMk id="5" creationId="{C1FFE180-BA6C-A068-07CA-B631F2D28702}"/>
          </ac:picMkLst>
        </pc:picChg>
        <pc:picChg chg="add mod">
          <ac:chgData name="Andrew Chitty" userId="8a119631f920f496" providerId="LiveId" clId="{083D709F-AE00-4B53-BAF4-1079F3892898}" dt="2024-04-18T16:16:44.914" v="1351" actId="1076"/>
          <ac:picMkLst>
            <pc:docMk/>
            <pc:sldMk cId="741645701" sldId="293"/>
            <ac:picMk id="6" creationId="{49E48154-2E4B-D6C4-A278-DB224D2D39B0}"/>
          </ac:picMkLst>
        </pc:picChg>
      </pc:sldChg>
      <pc:sldChg chg="addSp delSp modSp new mod setBg">
        <pc:chgData name="Andrew Chitty" userId="8a119631f920f496" providerId="LiveId" clId="{083D709F-AE00-4B53-BAF4-1079F3892898}" dt="2024-04-19T14:35:29.521" v="1781" actId="20577"/>
        <pc:sldMkLst>
          <pc:docMk/>
          <pc:sldMk cId="630344767" sldId="294"/>
        </pc:sldMkLst>
        <pc:spChg chg="mod">
          <ac:chgData name="Andrew Chitty" userId="8a119631f920f496" providerId="LiveId" clId="{083D709F-AE00-4B53-BAF4-1079F3892898}" dt="2024-04-18T15:44:30.935" v="891" actId="122"/>
          <ac:spMkLst>
            <pc:docMk/>
            <pc:sldMk cId="630344767" sldId="294"/>
            <ac:spMk id="2" creationId="{D1C0DD31-EE78-9CB3-C179-A6E150954DCF}"/>
          </ac:spMkLst>
        </pc:spChg>
        <pc:spChg chg="mod">
          <ac:chgData name="Andrew Chitty" userId="8a119631f920f496" providerId="LiveId" clId="{083D709F-AE00-4B53-BAF4-1079F3892898}" dt="2024-04-19T14:35:29.521" v="1781" actId="20577"/>
          <ac:spMkLst>
            <pc:docMk/>
            <pc:sldMk cId="630344767" sldId="294"/>
            <ac:spMk id="3" creationId="{7E6FF8A6-45B8-55AB-31E6-D09F55730A86}"/>
          </ac:spMkLst>
        </pc:spChg>
        <pc:spChg chg="del">
          <ac:chgData name="Andrew Chitty" userId="8a119631f920f496" providerId="LiveId" clId="{083D709F-AE00-4B53-BAF4-1079F3892898}" dt="2024-04-18T16:40:39.429" v="1362" actId="22"/>
          <ac:spMkLst>
            <pc:docMk/>
            <pc:sldMk cId="630344767" sldId="294"/>
            <ac:spMk id="4" creationId="{2110420F-F05A-E619-BBAE-28C86DEBBECB}"/>
          </ac:spMkLst>
        </pc:spChg>
        <pc:spChg chg="add del mod">
          <ac:chgData name="Andrew Chitty" userId="8a119631f920f496" providerId="LiveId" clId="{083D709F-AE00-4B53-BAF4-1079F3892898}" dt="2024-04-18T16:44:07.551" v="1367" actId="22"/>
          <ac:spMkLst>
            <pc:docMk/>
            <pc:sldMk cId="630344767" sldId="294"/>
            <ac:spMk id="9" creationId="{1A36C664-A77E-BFDF-74B9-72A9E1E8696D}"/>
          </ac:spMkLst>
        </pc:spChg>
        <pc:spChg chg="add mod">
          <ac:chgData name="Andrew Chitty" userId="8a119631f920f496" providerId="LiveId" clId="{083D709F-AE00-4B53-BAF4-1079F3892898}" dt="2024-04-18T16:48:31.768" v="1521" actId="207"/>
          <ac:spMkLst>
            <pc:docMk/>
            <pc:sldMk cId="630344767" sldId="294"/>
            <ac:spMk id="12" creationId="{BC83A87C-DC6B-2526-ED74-13E3CA22C0DF}"/>
          </ac:spMkLst>
        </pc:spChg>
        <pc:spChg chg="add mod">
          <ac:chgData name="Andrew Chitty" userId="8a119631f920f496" providerId="LiveId" clId="{083D709F-AE00-4B53-BAF4-1079F3892898}" dt="2024-04-18T16:49:07.426" v="1525" actId="207"/>
          <ac:spMkLst>
            <pc:docMk/>
            <pc:sldMk cId="630344767" sldId="294"/>
            <ac:spMk id="13" creationId="{C8A67F4F-D917-FA47-662D-FEB894DA7DFD}"/>
          </ac:spMkLst>
        </pc:spChg>
        <pc:spChg chg="add mod">
          <ac:chgData name="Andrew Chitty" userId="8a119631f920f496" providerId="LiveId" clId="{083D709F-AE00-4B53-BAF4-1079F3892898}" dt="2024-04-18T16:49:28.647" v="1528" actId="207"/>
          <ac:spMkLst>
            <pc:docMk/>
            <pc:sldMk cId="630344767" sldId="294"/>
            <ac:spMk id="14" creationId="{2B9E0578-0231-E6A0-1022-73BCE59FB7E4}"/>
          </ac:spMkLst>
        </pc:spChg>
        <pc:picChg chg="add mod">
          <ac:chgData name="Andrew Chitty" userId="8a119631f920f496" providerId="LiveId" clId="{083D709F-AE00-4B53-BAF4-1079F3892898}" dt="2024-04-18T15:45:01.876" v="894"/>
          <ac:picMkLst>
            <pc:docMk/>
            <pc:sldMk cId="630344767" sldId="294"/>
            <ac:picMk id="5" creationId="{77D7C6C5-C6F4-D851-8ECD-B05B09FA2898}"/>
          </ac:picMkLst>
        </pc:picChg>
        <pc:picChg chg="add del mod ord">
          <ac:chgData name="Andrew Chitty" userId="8a119631f920f496" providerId="LiveId" clId="{083D709F-AE00-4B53-BAF4-1079F3892898}" dt="2024-04-18T16:43:23.780" v="1366" actId="21"/>
          <ac:picMkLst>
            <pc:docMk/>
            <pc:sldMk cId="630344767" sldId="294"/>
            <ac:picMk id="7" creationId="{770E31AF-66D3-E44F-BBC7-BFFB9AE967D1}"/>
          </ac:picMkLst>
        </pc:picChg>
        <pc:picChg chg="add mod ord">
          <ac:chgData name="Andrew Chitty" userId="8a119631f920f496" providerId="LiveId" clId="{083D709F-AE00-4B53-BAF4-1079F3892898}" dt="2024-04-18T16:47:24.579" v="1519" actId="207"/>
          <ac:picMkLst>
            <pc:docMk/>
            <pc:sldMk cId="630344767" sldId="294"/>
            <ac:picMk id="11" creationId="{9874F66F-7BC8-2CBE-F521-4057D76BAD74}"/>
          </ac:picMkLst>
        </pc:picChg>
      </pc:sldChg>
      <pc:sldChg chg="addSp delSp modSp new mod setBg">
        <pc:chgData name="Andrew Chitty" userId="8a119631f920f496" providerId="LiveId" clId="{083D709F-AE00-4B53-BAF4-1079F3892898}" dt="2024-04-19T14:35:39.898" v="1783" actId="20577"/>
        <pc:sldMkLst>
          <pc:docMk/>
          <pc:sldMk cId="4059450699" sldId="295"/>
        </pc:sldMkLst>
        <pc:spChg chg="mod">
          <ac:chgData name="Andrew Chitty" userId="8a119631f920f496" providerId="LiveId" clId="{083D709F-AE00-4B53-BAF4-1079F3892898}" dt="2024-04-19T14:29:39.173" v="1679" actId="20577"/>
          <ac:spMkLst>
            <pc:docMk/>
            <pc:sldMk cId="4059450699" sldId="295"/>
            <ac:spMk id="2" creationId="{50E6544A-9113-9DD0-9742-5C7FC04E4E9D}"/>
          </ac:spMkLst>
        </pc:spChg>
        <pc:spChg chg="mod">
          <ac:chgData name="Andrew Chitty" userId="8a119631f920f496" providerId="LiveId" clId="{083D709F-AE00-4B53-BAF4-1079F3892898}" dt="2024-04-19T14:35:39.898" v="1783" actId="20577"/>
          <ac:spMkLst>
            <pc:docMk/>
            <pc:sldMk cId="4059450699" sldId="295"/>
            <ac:spMk id="3" creationId="{7EC8A7A2-5687-60BC-5B8C-69598491090B}"/>
          </ac:spMkLst>
        </pc:spChg>
        <pc:spChg chg="del">
          <ac:chgData name="Andrew Chitty" userId="8a119631f920f496" providerId="LiveId" clId="{083D709F-AE00-4B53-BAF4-1079F3892898}" dt="2024-04-19T14:26:05.167" v="1560"/>
          <ac:spMkLst>
            <pc:docMk/>
            <pc:sldMk cId="4059450699" sldId="295"/>
            <ac:spMk id="4" creationId="{78B80266-6D07-78B4-82B9-A219AC2CCB6B}"/>
          </ac:spMkLst>
        </pc:spChg>
        <pc:picChg chg="add mod">
          <ac:chgData name="Andrew Chitty" userId="8a119631f920f496" providerId="LiveId" clId="{083D709F-AE00-4B53-BAF4-1079F3892898}" dt="2024-04-18T15:45:07.204" v="895"/>
          <ac:picMkLst>
            <pc:docMk/>
            <pc:sldMk cId="4059450699" sldId="295"/>
            <ac:picMk id="5" creationId="{345D4A33-35B3-CCC1-5BEF-A7C10DB4B324}"/>
          </ac:picMkLst>
        </pc:picChg>
        <pc:picChg chg="add mod">
          <ac:chgData name="Andrew Chitty" userId="8a119631f920f496" providerId="LiveId" clId="{083D709F-AE00-4B53-BAF4-1079F3892898}" dt="2024-04-19T14:26:28.732" v="1565" actId="14100"/>
          <ac:picMkLst>
            <pc:docMk/>
            <pc:sldMk cId="4059450699" sldId="295"/>
            <ac:picMk id="6" creationId="{BF96A31E-C277-019F-C16E-E135A6AECB15}"/>
          </ac:picMkLst>
        </pc:picChg>
      </pc:sldChg>
      <pc:sldChg chg="addSp delSp modSp new mod setBg">
        <pc:chgData name="Andrew Chitty" userId="8a119631f920f496" providerId="LiveId" clId="{083D709F-AE00-4B53-BAF4-1079F3892898}" dt="2024-04-19T14:51:06.478" v="2014"/>
        <pc:sldMkLst>
          <pc:docMk/>
          <pc:sldMk cId="1479955840" sldId="296"/>
        </pc:sldMkLst>
        <pc:spChg chg="mod">
          <ac:chgData name="Andrew Chitty" userId="8a119631f920f496" providerId="LiveId" clId="{083D709F-AE00-4B53-BAF4-1079F3892898}" dt="2024-04-19T14:30:03.510" v="1681"/>
          <ac:spMkLst>
            <pc:docMk/>
            <pc:sldMk cId="1479955840" sldId="296"/>
            <ac:spMk id="2" creationId="{29AB20EB-1301-44C9-D6FE-1DED1AB207C3}"/>
          </ac:spMkLst>
        </pc:spChg>
        <pc:spChg chg="mod">
          <ac:chgData name="Andrew Chitty" userId="8a119631f920f496" providerId="LiveId" clId="{083D709F-AE00-4B53-BAF4-1079F3892898}" dt="2024-04-19T14:36:08.310" v="1795" actId="20577"/>
          <ac:spMkLst>
            <pc:docMk/>
            <pc:sldMk cId="1479955840" sldId="296"/>
            <ac:spMk id="3" creationId="{8A2297C8-92ED-0BCD-D82A-44BAB616E071}"/>
          </ac:spMkLst>
        </pc:spChg>
        <pc:spChg chg="del">
          <ac:chgData name="Andrew Chitty" userId="8a119631f920f496" providerId="LiveId" clId="{083D709F-AE00-4B53-BAF4-1079F3892898}" dt="2024-04-19T14:32:49.409" v="1686"/>
          <ac:spMkLst>
            <pc:docMk/>
            <pc:sldMk cId="1479955840" sldId="296"/>
            <ac:spMk id="4" creationId="{09095F7C-481A-FADD-5FEF-EA568A7D4F8D}"/>
          </ac:spMkLst>
        </pc:spChg>
        <pc:spChg chg="add mod">
          <ac:chgData name="Andrew Chitty" userId="8a119631f920f496" providerId="LiveId" clId="{083D709F-AE00-4B53-BAF4-1079F3892898}" dt="2024-04-19T14:35:04.925" v="1779" actId="1076"/>
          <ac:spMkLst>
            <pc:docMk/>
            <pc:sldMk cId="1479955840" sldId="296"/>
            <ac:spMk id="6" creationId="{D77A7DA1-17F6-767D-BCCE-AD11853BEF97}"/>
          </ac:spMkLst>
        </pc:spChg>
        <pc:picChg chg="add mod">
          <ac:chgData name="Andrew Chitty" userId="8a119631f920f496" providerId="LiveId" clId="{083D709F-AE00-4B53-BAF4-1079F3892898}" dt="2024-04-19T14:32:58.442" v="1688" actId="14100"/>
          <ac:picMkLst>
            <pc:docMk/>
            <pc:sldMk cId="1479955840" sldId="296"/>
            <ac:picMk id="5" creationId="{C3B48763-5FB4-58C0-4CA4-11E08633E705}"/>
          </ac:picMkLst>
        </pc:picChg>
        <pc:picChg chg="add mod">
          <ac:chgData name="Andrew Chitty" userId="8a119631f920f496" providerId="LiveId" clId="{083D709F-AE00-4B53-BAF4-1079F3892898}" dt="2024-04-19T14:51:06.478" v="2014"/>
          <ac:picMkLst>
            <pc:docMk/>
            <pc:sldMk cId="1479955840" sldId="296"/>
            <ac:picMk id="7" creationId="{228B4CD0-D708-1422-E3E7-C8D89D12DF58}"/>
          </ac:picMkLst>
        </pc:picChg>
      </pc:sldChg>
      <pc:sldChg chg="addSp delSp modSp new mod setBg">
        <pc:chgData name="Andrew Chitty" userId="8a119631f920f496" providerId="LiveId" clId="{083D709F-AE00-4B53-BAF4-1079F3892898}" dt="2024-04-22T15:30:11.335" v="6788" actId="20577"/>
        <pc:sldMkLst>
          <pc:docMk/>
          <pc:sldMk cId="2341360425" sldId="297"/>
        </pc:sldMkLst>
        <pc:spChg chg="mod">
          <ac:chgData name="Andrew Chitty" userId="8a119631f920f496" providerId="LiveId" clId="{083D709F-AE00-4B53-BAF4-1079F3892898}" dt="2024-04-19T14:30:11.893" v="1683"/>
          <ac:spMkLst>
            <pc:docMk/>
            <pc:sldMk cId="2341360425" sldId="297"/>
            <ac:spMk id="2" creationId="{44A9E9C6-E616-4D77-967F-C5C052C7566B}"/>
          </ac:spMkLst>
        </pc:spChg>
        <pc:spChg chg="mod">
          <ac:chgData name="Andrew Chitty" userId="8a119631f920f496" providerId="LiveId" clId="{083D709F-AE00-4B53-BAF4-1079F3892898}" dt="2024-04-22T15:30:11.335" v="6788" actId="20577"/>
          <ac:spMkLst>
            <pc:docMk/>
            <pc:sldMk cId="2341360425" sldId="297"/>
            <ac:spMk id="3" creationId="{D1AA870E-7DBA-12F9-60FB-E24CE961172C}"/>
          </ac:spMkLst>
        </pc:spChg>
        <pc:spChg chg="del">
          <ac:chgData name="Andrew Chitty" userId="8a119631f920f496" providerId="LiveId" clId="{083D709F-AE00-4B53-BAF4-1079F3892898}" dt="2024-04-19T14:40:57.299" v="1796"/>
          <ac:spMkLst>
            <pc:docMk/>
            <pc:sldMk cId="2341360425" sldId="297"/>
            <ac:spMk id="4" creationId="{4D0FAA4D-538E-B6EE-211C-3668CAEB80D6}"/>
          </ac:spMkLst>
        </pc:spChg>
        <pc:spChg chg="add mod">
          <ac:chgData name="Andrew Chitty" userId="8a119631f920f496" providerId="LiveId" clId="{083D709F-AE00-4B53-BAF4-1079F3892898}" dt="2024-04-19T14:41:35.227" v="1802" actId="1076"/>
          <ac:spMkLst>
            <pc:docMk/>
            <pc:sldMk cId="2341360425" sldId="297"/>
            <ac:spMk id="6" creationId="{B262A9CF-91B0-D618-EE41-E5574195EE30}"/>
          </ac:spMkLst>
        </pc:spChg>
        <pc:picChg chg="add mod">
          <ac:chgData name="Andrew Chitty" userId="8a119631f920f496" providerId="LiveId" clId="{083D709F-AE00-4B53-BAF4-1079F3892898}" dt="2024-04-19T14:41:07.129" v="1799" actId="14100"/>
          <ac:picMkLst>
            <pc:docMk/>
            <pc:sldMk cId="2341360425" sldId="297"/>
            <ac:picMk id="5" creationId="{08D87D97-BDB3-AA11-C712-C4A6A6EC0462}"/>
          </ac:picMkLst>
        </pc:picChg>
        <pc:picChg chg="add mod">
          <ac:chgData name="Andrew Chitty" userId="8a119631f920f496" providerId="LiveId" clId="{083D709F-AE00-4B53-BAF4-1079F3892898}" dt="2024-04-19T14:51:12.775" v="2015"/>
          <ac:picMkLst>
            <pc:docMk/>
            <pc:sldMk cId="2341360425" sldId="297"/>
            <ac:picMk id="7" creationId="{B7AD21AF-6B8C-0370-6602-F63D7CA0AEF9}"/>
          </ac:picMkLst>
        </pc:picChg>
      </pc:sldChg>
      <pc:sldChg chg="addSp delSp modSp new mod setBg">
        <pc:chgData name="Andrew Chitty" userId="8a119631f920f496" providerId="LiveId" clId="{083D709F-AE00-4B53-BAF4-1079F3892898}" dt="2024-04-19T14:51:30.338" v="2017" actId="207"/>
        <pc:sldMkLst>
          <pc:docMk/>
          <pc:sldMk cId="1335666439" sldId="298"/>
        </pc:sldMkLst>
        <pc:spChg chg="mod">
          <ac:chgData name="Andrew Chitty" userId="8a119631f920f496" providerId="LiveId" clId="{083D709F-AE00-4B53-BAF4-1079F3892898}" dt="2024-04-19T14:50:47.306" v="2013" actId="122"/>
          <ac:spMkLst>
            <pc:docMk/>
            <pc:sldMk cId="1335666439" sldId="298"/>
            <ac:spMk id="2" creationId="{80F3C6E1-EE9C-498D-8922-ADF4067385F6}"/>
          </ac:spMkLst>
        </pc:spChg>
        <pc:spChg chg="mod">
          <ac:chgData name="Andrew Chitty" userId="8a119631f920f496" providerId="LiveId" clId="{083D709F-AE00-4B53-BAF4-1079F3892898}" dt="2024-04-19T14:51:30.338" v="2017" actId="207"/>
          <ac:spMkLst>
            <pc:docMk/>
            <pc:sldMk cId="1335666439" sldId="298"/>
            <ac:spMk id="3" creationId="{C729CD0E-EB92-965D-D44C-98CDE92AAF27}"/>
          </ac:spMkLst>
        </pc:spChg>
        <pc:spChg chg="del">
          <ac:chgData name="Andrew Chitty" userId="8a119631f920f496" providerId="LiveId" clId="{083D709F-AE00-4B53-BAF4-1079F3892898}" dt="2024-04-19T14:50:11.382" v="2011" actId="22"/>
          <ac:spMkLst>
            <pc:docMk/>
            <pc:sldMk cId="1335666439" sldId="298"/>
            <ac:spMk id="4" creationId="{C7ABBB4E-4DC3-C18A-6664-9EB51036C171}"/>
          </ac:spMkLst>
        </pc:spChg>
        <pc:picChg chg="add mod ord">
          <ac:chgData name="Andrew Chitty" userId="8a119631f920f496" providerId="LiveId" clId="{083D709F-AE00-4B53-BAF4-1079F3892898}" dt="2024-04-19T14:50:11.382" v="2011" actId="22"/>
          <ac:picMkLst>
            <pc:docMk/>
            <pc:sldMk cId="1335666439" sldId="298"/>
            <ac:picMk id="6" creationId="{242134EA-4074-1F39-B26A-2CA05FDDD63F}"/>
          </ac:picMkLst>
        </pc:picChg>
        <pc:picChg chg="add mod">
          <ac:chgData name="Andrew Chitty" userId="8a119631f920f496" providerId="LiveId" clId="{083D709F-AE00-4B53-BAF4-1079F3892898}" dt="2024-04-19T14:51:19.541" v="2016"/>
          <ac:picMkLst>
            <pc:docMk/>
            <pc:sldMk cId="1335666439" sldId="298"/>
            <ac:picMk id="7" creationId="{2DA66E52-6E0E-B24E-5787-CA884C13C6A4}"/>
          </ac:picMkLst>
        </pc:picChg>
      </pc:sldChg>
      <pc:sldChg chg="modSp new mod setBg">
        <pc:chgData name="Andrew Chitty" userId="8a119631f920f496" providerId="LiveId" clId="{083D709F-AE00-4B53-BAF4-1079F3892898}" dt="2024-04-22T15:33:35.347" v="6810" actId="20577"/>
        <pc:sldMkLst>
          <pc:docMk/>
          <pc:sldMk cId="1441226924" sldId="299"/>
        </pc:sldMkLst>
        <pc:spChg chg="mod">
          <ac:chgData name="Andrew Chitty" userId="8a119631f920f496" providerId="LiveId" clId="{083D709F-AE00-4B53-BAF4-1079F3892898}" dt="2024-04-22T15:33:35.347" v="6810" actId="20577"/>
          <ac:spMkLst>
            <pc:docMk/>
            <pc:sldMk cId="1441226924" sldId="299"/>
            <ac:spMk id="3" creationId="{50BC1D86-2C77-83F4-04CC-73F84700D651}"/>
          </ac:spMkLst>
        </pc:spChg>
      </pc:sldChg>
      <pc:sldChg chg="modSp mod">
        <pc:chgData name="Andrew Chitty" userId="8a119631f920f496" providerId="LiveId" clId="{083D709F-AE00-4B53-BAF4-1079F3892898}" dt="2024-04-22T15:34:13.833" v="6819" actId="20577"/>
        <pc:sldMkLst>
          <pc:docMk/>
          <pc:sldMk cId="412329424" sldId="300"/>
        </pc:sldMkLst>
        <pc:spChg chg="mod">
          <ac:chgData name="Andrew Chitty" userId="8a119631f920f496" providerId="LiveId" clId="{083D709F-AE00-4B53-BAF4-1079F3892898}" dt="2024-04-22T15:34:13.833" v="6819" actId="20577"/>
          <ac:spMkLst>
            <pc:docMk/>
            <pc:sldMk cId="412329424" sldId="300"/>
            <ac:spMk id="3" creationId="{D0B889DA-B472-FEB2-FF30-EB2C0A98F25B}"/>
          </ac:spMkLst>
        </pc:spChg>
      </pc:sldChg>
      <pc:sldChg chg="addSp delSp modSp mod">
        <pc:chgData name="Andrew Chitty" userId="8a119631f920f496" providerId="LiveId" clId="{083D709F-AE00-4B53-BAF4-1079F3892898}" dt="2024-04-22T15:34:42.677" v="6835" actId="20577"/>
        <pc:sldMkLst>
          <pc:docMk/>
          <pc:sldMk cId="1597006042" sldId="301"/>
        </pc:sldMkLst>
        <pc:spChg chg="mod">
          <ac:chgData name="Andrew Chitty" userId="8a119631f920f496" providerId="LiveId" clId="{083D709F-AE00-4B53-BAF4-1079F3892898}" dt="2024-04-22T15:34:42.677" v="6835" actId="20577"/>
          <ac:spMkLst>
            <pc:docMk/>
            <pc:sldMk cId="1597006042" sldId="301"/>
            <ac:spMk id="3" creationId="{15F28FC0-2875-ACCE-51B7-414077F9BDC5}"/>
          </ac:spMkLst>
        </pc:spChg>
        <pc:spChg chg="del">
          <ac:chgData name="Andrew Chitty" userId="8a119631f920f496" providerId="LiveId" clId="{083D709F-AE00-4B53-BAF4-1079F3892898}" dt="2024-04-20T13:38:37.286" v="2074" actId="22"/>
          <ac:spMkLst>
            <pc:docMk/>
            <pc:sldMk cId="1597006042" sldId="301"/>
            <ac:spMk id="4" creationId="{3E2EC47D-2A84-0E9D-EB8C-B32C0851B048}"/>
          </ac:spMkLst>
        </pc:spChg>
        <pc:spChg chg="add mod">
          <ac:chgData name="Andrew Chitty" userId="8a119631f920f496" providerId="LiveId" clId="{083D709F-AE00-4B53-BAF4-1079F3892898}" dt="2024-04-20T13:42:44.980" v="2246" actId="1076"/>
          <ac:spMkLst>
            <pc:docMk/>
            <pc:sldMk cId="1597006042" sldId="301"/>
            <ac:spMk id="8" creationId="{A348FCF9-BCF1-0644-DBF3-5B8FCD2C60A0}"/>
          </ac:spMkLst>
        </pc:spChg>
        <pc:picChg chg="add mod ord">
          <ac:chgData name="Andrew Chitty" userId="8a119631f920f496" providerId="LiveId" clId="{083D709F-AE00-4B53-BAF4-1079F3892898}" dt="2024-04-20T13:42:56.305" v="2247" actId="14100"/>
          <ac:picMkLst>
            <pc:docMk/>
            <pc:sldMk cId="1597006042" sldId="301"/>
            <ac:picMk id="7" creationId="{BD0997A5-19E4-3A04-207D-0EA2D30A2B2F}"/>
          </ac:picMkLst>
        </pc:picChg>
      </pc:sldChg>
      <pc:sldChg chg="addSp delSp modSp new mod setBg">
        <pc:chgData name="Andrew Chitty" userId="8a119631f920f496" providerId="LiveId" clId="{083D709F-AE00-4B53-BAF4-1079F3892898}" dt="2024-04-22T15:35:35.069" v="6844" actId="20577"/>
        <pc:sldMkLst>
          <pc:docMk/>
          <pc:sldMk cId="4190559215" sldId="302"/>
        </pc:sldMkLst>
        <pc:spChg chg="mod">
          <ac:chgData name="Andrew Chitty" userId="8a119631f920f496" providerId="LiveId" clId="{083D709F-AE00-4B53-BAF4-1079F3892898}" dt="2024-04-20T13:44:17.833" v="2261" actId="122"/>
          <ac:spMkLst>
            <pc:docMk/>
            <pc:sldMk cId="4190559215" sldId="302"/>
            <ac:spMk id="2" creationId="{7EE9DC08-EAB0-4A6B-58CD-2114A2B356D2}"/>
          </ac:spMkLst>
        </pc:spChg>
        <pc:spChg chg="mod">
          <ac:chgData name="Andrew Chitty" userId="8a119631f920f496" providerId="LiveId" clId="{083D709F-AE00-4B53-BAF4-1079F3892898}" dt="2024-04-22T15:35:35.069" v="6844" actId="20577"/>
          <ac:spMkLst>
            <pc:docMk/>
            <pc:sldMk cId="4190559215" sldId="302"/>
            <ac:spMk id="3" creationId="{4815122C-294F-6B66-4C4D-77E62DA03AE0}"/>
          </ac:spMkLst>
        </pc:spChg>
        <pc:spChg chg="del">
          <ac:chgData name="Andrew Chitty" userId="8a119631f920f496" providerId="LiveId" clId="{083D709F-AE00-4B53-BAF4-1079F3892898}" dt="2024-04-20T13:46:34.718" v="2272" actId="22"/>
          <ac:spMkLst>
            <pc:docMk/>
            <pc:sldMk cId="4190559215" sldId="302"/>
            <ac:spMk id="4" creationId="{3E82D391-7075-4D9E-18B2-CEC93C267BC9}"/>
          </ac:spMkLst>
        </pc:spChg>
        <pc:spChg chg="add del mod">
          <ac:chgData name="Andrew Chitty" userId="8a119631f920f496" providerId="LiveId" clId="{083D709F-AE00-4B53-BAF4-1079F3892898}" dt="2024-04-20T13:47:11.040" v="2274" actId="22"/>
          <ac:spMkLst>
            <pc:docMk/>
            <pc:sldMk cId="4190559215" sldId="302"/>
            <ac:spMk id="9" creationId="{6ACE9C5E-7C30-E20A-9233-98125B1099F7}"/>
          </ac:spMkLst>
        </pc:spChg>
        <pc:spChg chg="add mod">
          <ac:chgData name="Andrew Chitty" userId="8a119631f920f496" providerId="LiveId" clId="{083D709F-AE00-4B53-BAF4-1079F3892898}" dt="2024-04-20T13:49:41.298" v="2411" actId="1076"/>
          <ac:spMkLst>
            <pc:docMk/>
            <pc:sldMk cId="4190559215" sldId="302"/>
            <ac:spMk id="12" creationId="{75C83D1D-1A79-430E-77A8-3FB211527176}"/>
          </ac:spMkLst>
        </pc:spChg>
        <pc:picChg chg="add mod">
          <ac:chgData name="Andrew Chitty" userId="8a119631f920f496" providerId="LiveId" clId="{083D709F-AE00-4B53-BAF4-1079F3892898}" dt="2024-04-20T13:44:48.347" v="2266"/>
          <ac:picMkLst>
            <pc:docMk/>
            <pc:sldMk cId="4190559215" sldId="302"/>
            <ac:picMk id="5" creationId="{91F8CCBE-8D9A-BB3B-92D8-45C79DC2FC95}"/>
          </ac:picMkLst>
        </pc:picChg>
        <pc:picChg chg="add del mod ord">
          <ac:chgData name="Andrew Chitty" userId="8a119631f920f496" providerId="LiveId" clId="{083D709F-AE00-4B53-BAF4-1079F3892898}" dt="2024-04-20T13:46:40.839" v="2273" actId="21"/>
          <ac:picMkLst>
            <pc:docMk/>
            <pc:sldMk cId="4190559215" sldId="302"/>
            <ac:picMk id="7" creationId="{FF2DF0C3-BFCE-D1DB-4CE6-1BBC2E2ED287}"/>
          </ac:picMkLst>
        </pc:picChg>
        <pc:picChg chg="add mod ord">
          <ac:chgData name="Andrew Chitty" userId="8a119631f920f496" providerId="LiveId" clId="{083D709F-AE00-4B53-BAF4-1079F3892898}" dt="2024-04-20T13:47:23.462" v="2277" actId="14100"/>
          <ac:picMkLst>
            <pc:docMk/>
            <pc:sldMk cId="4190559215" sldId="302"/>
            <ac:picMk id="11" creationId="{6C9C66F7-59F0-9ACE-6E42-2D4B25B70878}"/>
          </ac:picMkLst>
        </pc:picChg>
      </pc:sldChg>
      <pc:sldChg chg="addSp delSp modSp new mod setBg">
        <pc:chgData name="Andrew Chitty" userId="8a119631f920f496" providerId="LiveId" clId="{083D709F-AE00-4B53-BAF4-1079F3892898}" dt="2024-04-22T15:35:45.757" v="6845" actId="20577"/>
        <pc:sldMkLst>
          <pc:docMk/>
          <pc:sldMk cId="2152155215" sldId="303"/>
        </pc:sldMkLst>
        <pc:spChg chg="mod">
          <ac:chgData name="Andrew Chitty" userId="8a119631f920f496" providerId="LiveId" clId="{083D709F-AE00-4B53-BAF4-1079F3892898}" dt="2024-04-20T13:44:26.586" v="2263" actId="122"/>
          <ac:spMkLst>
            <pc:docMk/>
            <pc:sldMk cId="2152155215" sldId="303"/>
            <ac:spMk id="2" creationId="{FBBF30A1-B310-4E81-7D6A-1ABD88C7B44B}"/>
          </ac:spMkLst>
        </pc:spChg>
        <pc:spChg chg="mod">
          <ac:chgData name="Andrew Chitty" userId="8a119631f920f496" providerId="LiveId" clId="{083D709F-AE00-4B53-BAF4-1079F3892898}" dt="2024-04-22T15:35:45.757" v="6845" actId="20577"/>
          <ac:spMkLst>
            <pc:docMk/>
            <pc:sldMk cId="2152155215" sldId="303"/>
            <ac:spMk id="3" creationId="{10E9C18E-90AB-30DE-1840-D9A1E14AF6E6}"/>
          </ac:spMkLst>
        </pc:spChg>
        <pc:spChg chg="del">
          <ac:chgData name="Andrew Chitty" userId="8a119631f920f496" providerId="LiveId" clId="{083D709F-AE00-4B53-BAF4-1079F3892898}" dt="2024-04-20T13:50:55.786" v="2412" actId="22"/>
          <ac:spMkLst>
            <pc:docMk/>
            <pc:sldMk cId="2152155215" sldId="303"/>
            <ac:spMk id="4" creationId="{2E50F14C-D2DD-DD7D-21C3-38B4BE6E2FE3}"/>
          </ac:spMkLst>
        </pc:spChg>
        <pc:spChg chg="add del mod">
          <ac:chgData name="Andrew Chitty" userId="8a119631f920f496" providerId="LiveId" clId="{083D709F-AE00-4B53-BAF4-1079F3892898}" dt="2024-04-20T13:55:29.069" v="2488" actId="21"/>
          <ac:spMkLst>
            <pc:docMk/>
            <pc:sldMk cId="2152155215" sldId="303"/>
            <ac:spMk id="8" creationId="{C7104E75-6879-32BD-970D-6DCED252A586}"/>
          </ac:spMkLst>
        </pc:spChg>
        <pc:spChg chg="add del mod">
          <ac:chgData name="Andrew Chitty" userId="8a119631f920f496" providerId="LiveId" clId="{083D709F-AE00-4B53-BAF4-1079F3892898}" dt="2024-04-20T13:55:33.581" v="2489" actId="21"/>
          <ac:spMkLst>
            <pc:docMk/>
            <pc:sldMk cId="2152155215" sldId="303"/>
            <ac:spMk id="9" creationId="{4DA0E3CF-16CC-EB95-8513-8983CCDA5955}"/>
          </ac:spMkLst>
        </pc:spChg>
        <pc:spChg chg="add del mod">
          <ac:chgData name="Andrew Chitty" userId="8a119631f920f496" providerId="LiveId" clId="{083D709F-AE00-4B53-BAF4-1079F3892898}" dt="2024-04-20T13:55:19.163" v="2486" actId="22"/>
          <ac:spMkLst>
            <pc:docMk/>
            <pc:sldMk cId="2152155215" sldId="303"/>
            <ac:spMk id="11" creationId="{2C674DAD-BF73-D004-6AE6-6C356A267635}"/>
          </ac:spMkLst>
        </pc:spChg>
        <pc:spChg chg="add mod">
          <ac:chgData name="Andrew Chitty" userId="8a119631f920f496" providerId="LiveId" clId="{083D709F-AE00-4B53-BAF4-1079F3892898}" dt="2024-04-20T13:56:36.225" v="2501" actId="1076"/>
          <ac:spMkLst>
            <pc:docMk/>
            <pc:sldMk cId="2152155215" sldId="303"/>
            <ac:spMk id="14" creationId="{4DA0E3CF-16CC-EB95-8513-8983CCDA5955}"/>
          </ac:spMkLst>
        </pc:spChg>
        <pc:spChg chg="add mod">
          <ac:chgData name="Andrew Chitty" userId="8a119631f920f496" providerId="LiveId" clId="{083D709F-AE00-4B53-BAF4-1079F3892898}" dt="2024-04-20T13:56:56.651" v="2506" actId="1076"/>
          <ac:spMkLst>
            <pc:docMk/>
            <pc:sldMk cId="2152155215" sldId="303"/>
            <ac:spMk id="15" creationId="{595145A1-0F17-E9A0-F812-CB7C4B45640D}"/>
          </ac:spMkLst>
        </pc:spChg>
        <pc:picChg chg="add mod">
          <ac:chgData name="Andrew Chitty" userId="8a119631f920f496" providerId="LiveId" clId="{083D709F-AE00-4B53-BAF4-1079F3892898}" dt="2024-04-20T13:44:53.652" v="2267"/>
          <ac:picMkLst>
            <pc:docMk/>
            <pc:sldMk cId="2152155215" sldId="303"/>
            <ac:picMk id="5" creationId="{1DE3155A-CD13-091E-6DD9-3C58F492F8A5}"/>
          </ac:picMkLst>
        </pc:picChg>
        <pc:picChg chg="add del mod ord">
          <ac:chgData name="Andrew Chitty" userId="8a119631f920f496" providerId="LiveId" clId="{083D709F-AE00-4B53-BAF4-1079F3892898}" dt="2024-04-20T13:55:04.238" v="2485" actId="21"/>
          <ac:picMkLst>
            <pc:docMk/>
            <pc:sldMk cId="2152155215" sldId="303"/>
            <ac:picMk id="7" creationId="{23D02D1C-E21F-FEA1-4904-7A5D93B4D8A6}"/>
          </ac:picMkLst>
        </pc:picChg>
        <pc:picChg chg="add mod ord">
          <ac:chgData name="Andrew Chitty" userId="8a119631f920f496" providerId="LiveId" clId="{083D709F-AE00-4B53-BAF4-1079F3892898}" dt="2024-04-20T13:56:00.093" v="2497" actId="1076"/>
          <ac:picMkLst>
            <pc:docMk/>
            <pc:sldMk cId="2152155215" sldId="303"/>
            <ac:picMk id="13" creationId="{DED38A73-E935-DCAE-A7D0-FD4A02D1C77A}"/>
          </ac:picMkLst>
        </pc:picChg>
      </pc:sldChg>
      <pc:sldChg chg="addSp delSp modSp new mod setBg">
        <pc:chgData name="Andrew Chitty" userId="8a119631f920f496" providerId="LiveId" clId="{083D709F-AE00-4B53-BAF4-1079F3892898}" dt="2024-04-20T14:40:58.677" v="3323" actId="14100"/>
        <pc:sldMkLst>
          <pc:docMk/>
          <pc:sldMk cId="1857111783" sldId="304"/>
        </pc:sldMkLst>
        <pc:spChg chg="mod">
          <ac:chgData name="Andrew Chitty" userId="8a119631f920f496" providerId="LiveId" clId="{083D709F-AE00-4B53-BAF4-1079F3892898}" dt="2024-04-20T13:44:34.311" v="2265" actId="122"/>
          <ac:spMkLst>
            <pc:docMk/>
            <pc:sldMk cId="1857111783" sldId="304"/>
            <ac:spMk id="2" creationId="{9DFD2184-F52F-F2C0-6D42-F62A64280E5D}"/>
          </ac:spMkLst>
        </pc:spChg>
        <pc:spChg chg="mod">
          <ac:chgData name="Andrew Chitty" userId="8a119631f920f496" providerId="LiveId" clId="{083D709F-AE00-4B53-BAF4-1079F3892898}" dt="2024-04-20T14:06:19.722" v="2793" actId="20577"/>
          <ac:spMkLst>
            <pc:docMk/>
            <pc:sldMk cId="1857111783" sldId="304"/>
            <ac:spMk id="3" creationId="{EF15B172-3420-6999-A063-C389E96A4B34}"/>
          </ac:spMkLst>
        </pc:spChg>
        <pc:spChg chg="del">
          <ac:chgData name="Andrew Chitty" userId="8a119631f920f496" providerId="LiveId" clId="{083D709F-AE00-4B53-BAF4-1079F3892898}" dt="2024-04-20T14:01:24.775" v="2507" actId="22"/>
          <ac:spMkLst>
            <pc:docMk/>
            <pc:sldMk cId="1857111783" sldId="304"/>
            <ac:spMk id="4" creationId="{89A9E275-A806-5A1C-260C-46F16C2CDF35}"/>
          </ac:spMkLst>
        </pc:spChg>
        <pc:spChg chg="add del mod">
          <ac:chgData name="Andrew Chitty" userId="8a119631f920f496" providerId="LiveId" clId="{083D709F-AE00-4B53-BAF4-1079F3892898}" dt="2024-04-20T14:40:48.386" v="3320" actId="22"/>
          <ac:spMkLst>
            <pc:docMk/>
            <pc:sldMk cId="1857111783" sldId="304"/>
            <ac:spMk id="9" creationId="{4DFA03B4-24F0-632A-ECD8-599066D509A5}"/>
          </ac:spMkLst>
        </pc:spChg>
        <pc:picChg chg="add mod">
          <ac:chgData name="Andrew Chitty" userId="8a119631f920f496" providerId="LiveId" clId="{083D709F-AE00-4B53-BAF4-1079F3892898}" dt="2024-04-20T13:44:58.059" v="2268"/>
          <ac:picMkLst>
            <pc:docMk/>
            <pc:sldMk cId="1857111783" sldId="304"/>
            <ac:picMk id="5" creationId="{E2A28220-EE33-17C7-8D36-A4DDAC98D589}"/>
          </ac:picMkLst>
        </pc:picChg>
        <pc:picChg chg="add del mod ord">
          <ac:chgData name="Andrew Chitty" userId="8a119631f920f496" providerId="LiveId" clId="{083D709F-AE00-4B53-BAF4-1079F3892898}" dt="2024-04-20T14:40:34.894" v="3319" actId="21"/>
          <ac:picMkLst>
            <pc:docMk/>
            <pc:sldMk cId="1857111783" sldId="304"/>
            <ac:picMk id="7" creationId="{3A71EE2D-BAFE-575D-1961-FE029EE95870}"/>
          </ac:picMkLst>
        </pc:picChg>
        <pc:picChg chg="add mod ord">
          <ac:chgData name="Andrew Chitty" userId="8a119631f920f496" providerId="LiveId" clId="{083D709F-AE00-4B53-BAF4-1079F3892898}" dt="2024-04-20T14:40:58.677" v="3323" actId="14100"/>
          <ac:picMkLst>
            <pc:docMk/>
            <pc:sldMk cId="1857111783" sldId="304"/>
            <ac:picMk id="11" creationId="{D31DD138-1FE4-D6F4-CD04-CC3B63ADF9E4}"/>
          </ac:picMkLst>
        </pc:picChg>
      </pc:sldChg>
      <pc:sldChg chg="new del">
        <pc:chgData name="Andrew Chitty" userId="8a119631f920f496" providerId="LiveId" clId="{083D709F-AE00-4B53-BAF4-1079F3892898}" dt="2024-04-20T14:09:13.690" v="2885" actId="2696"/>
        <pc:sldMkLst>
          <pc:docMk/>
          <pc:sldMk cId="1217673277" sldId="305"/>
        </pc:sldMkLst>
      </pc:sldChg>
      <pc:sldChg chg="addSp delSp modSp new mod setBg">
        <pc:chgData name="Andrew Chitty" userId="8a119631f920f496" providerId="LiveId" clId="{083D709F-AE00-4B53-BAF4-1079F3892898}" dt="2024-04-22T15:36:45.530" v="6858" actId="20577"/>
        <pc:sldMkLst>
          <pc:docMk/>
          <pc:sldMk cId="1851911857" sldId="305"/>
        </pc:sldMkLst>
        <pc:spChg chg="mod">
          <ac:chgData name="Andrew Chitty" userId="8a119631f920f496" providerId="LiveId" clId="{083D709F-AE00-4B53-BAF4-1079F3892898}" dt="2024-04-20T14:09:37.625" v="2889" actId="122"/>
          <ac:spMkLst>
            <pc:docMk/>
            <pc:sldMk cId="1851911857" sldId="305"/>
            <ac:spMk id="2" creationId="{54AE303A-CB9D-B39E-AD82-342546910443}"/>
          </ac:spMkLst>
        </pc:spChg>
        <pc:spChg chg="mod">
          <ac:chgData name="Andrew Chitty" userId="8a119631f920f496" providerId="LiveId" clId="{083D709F-AE00-4B53-BAF4-1079F3892898}" dt="2024-04-22T15:36:45.530" v="6858" actId="20577"/>
          <ac:spMkLst>
            <pc:docMk/>
            <pc:sldMk cId="1851911857" sldId="305"/>
            <ac:spMk id="3" creationId="{B350251F-76EF-9969-F726-65177DFDFCBF}"/>
          </ac:spMkLst>
        </pc:spChg>
        <pc:spChg chg="del">
          <ac:chgData name="Andrew Chitty" userId="8a119631f920f496" providerId="LiveId" clId="{083D709F-AE00-4B53-BAF4-1079F3892898}" dt="2024-04-20T14:18:04.667" v="2892"/>
          <ac:spMkLst>
            <pc:docMk/>
            <pc:sldMk cId="1851911857" sldId="305"/>
            <ac:spMk id="4" creationId="{51587327-552E-77D4-DBBB-7E7FF4E76642}"/>
          </ac:spMkLst>
        </pc:spChg>
        <pc:spChg chg="add mod">
          <ac:chgData name="Andrew Chitty" userId="8a119631f920f496" providerId="LiveId" clId="{083D709F-AE00-4B53-BAF4-1079F3892898}" dt="2024-04-20T14:24:12.701" v="3078" actId="1076"/>
          <ac:spMkLst>
            <pc:docMk/>
            <pc:sldMk cId="1851911857" sldId="305"/>
            <ac:spMk id="7" creationId="{D2C94155-3361-BBC3-98AF-58F96BE966A9}"/>
          </ac:spMkLst>
        </pc:spChg>
        <pc:picChg chg="add mod">
          <ac:chgData name="Andrew Chitty" userId="8a119631f920f496" providerId="LiveId" clId="{083D709F-AE00-4B53-BAF4-1079F3892898}" dt="2024-04-20T14:09:51.464" v="2890"/>
          <ac:picMkLst>
            <pc:docMk/>
            <pc:sldMk cId="1851911857" sldId="305"/>
            <ac:picMk id="5" creationId="{35899074-CF11-E9AF-51D4-FE677097ECA9}"/>
          </ac:picMkLst>
        </pc:picChg>
        <pc:picChg chg="add mod">
          <ac:chgData name="Andrew Chitty" userId="8a119631f920f496" providerId="LiveId" clId="{083D709F-AE00-4B53-BAF4-1079F3892898}" dt="2024-04-20T14:20:09.728" v="2897" actId="14100"/>
          <ac:picMkLst>
            <pc:docMk/>
            <pc:sldMk cId="1851911857" sldId="305"/>
            <ac:picMk id="6" creationId="{87719551-2AC1-57DB-26AA-B9AB5DDA2279}"/>
          </ac:picMkLst>
        </pc:picChg>
      </pc:sldChg>
      <pc:sldChg chg="addSp delSp modSp new mod setBg">
        <pc:chgData name="Andrew Chitty" userId="8a119631f920f496" providerId="LiveId" clId="{083D709F-AE00-4B53-BAF4-1079F3892898}" dt="2024-04-23T14:10:07.331" v="6868" actId="1076"/>
        <pc:sldMkLst>
          <pc:docMk/>
          <pc:sldMk cId="2964520968" sldId="306"/>
        </pc:sldMkLst>
        <pc:spChg chg="mod">
          <ac:chgData name="Andrew Chitty" userId="8a119631f920f496" providerId="LiveId" clId="{083D709F-AE00-4B53-BAF4-1079F3892898}" dt="2024-04-23T14:10:07.331" v="6868" actId="1076"/>
          <ac:spMkLst>
            <pc:docMk/>
            <pc:sldMk cId="2964520968" sldId="306"/>
            <ac:spMk id="2" creationId="{D80897C7-7601-FBAC-F96E-BCD99BE95C5E}"/>
          </ac:spMkLst>
        </pc:spChg>
        <pc:spChg chg="mod">
          <ac:chgData name="Andrew Chitty" userId="8a119631f920f496" providerId="LiveId" clId="{083D709F-AE00-4B53-BAF4-1079F3892898}" dt="2024-04-22T15:37:46.408" v="6866" actId="20577"/>
          <ac:spMkLst>
            <pc:docMk/>
            <pc:sldMk cId="2964520968" sldId="306"/>
            <ac:spMk id="3" creationId="{540B2154-C0E9-87C5-B18A-C3AB5F541B93}"/>
          </ac:spMkLst>
        </pc:spChg>
        <pc:spChg chg="del">
          <ac:chgData name="Andrew Chitty" userId="8a119631f920f496" providerId="LiveId" clId="{083D709F-AE00-4B53-BAF4-1079F3892898}" dt="2024-04-20T14:26:50.251" v="3088"/>
          <ac:spMkLst>
            <pc:docMk/>
            <pc:sldMk cId="2964520968" sldId="306"/>
            <ac:spMk id="4" creationId="{ABCE0432-7D74-0108-EA61-9736DAE9D94B}"/>
          </ac:spMkLst>
        </pc:spChg>
        <pc:spChg chg="add mod">
          <ac:chgData name="Andrew Chitty" userId="8a119631f920f496" providerId="LiveId" clId="{083D709F-AE00-4B53-BAF4-1079F3892898}" dt="2024-04-20T14:31:58.077" v="3248" actId="14100"/>
          <ac:spMkLst>
            <pc:docMk/>
            <pc:sldMk cId="2964520968" sldId="306"/>
            <ac:spMk id="7" creationId="{E67E098C-B438-BC01-DCC7-6419042BF129}"/>
          </ac:spMkLst>
        </pc:spChg>
        <pc:spChg chg="add mod">
          <ac:chgData name="Andrew Chitty" userId="8a119631f920f496" providerId="LiveId" clId="{083D709F-AE00-4B53-BAF4-1079F3892898}" dt="2024-04-20T14:31:41.568" v="3245" actId="1076"/>
          <ac:spMkLst>
            <pc:docMk/>
            <pc:sldMk cId="2964520968" sldId="306"/>
            <ac:spMk id="8" creationId="{6AAE3E26-B709-4BAB-2043-79BC4021C609}"/>
          </ac:spMkLst>
        </pc:spChg>
        <pc:spChg chg="add mod">
          <ac:chgData name="Andrew Chitty" userId="8a119631f920f496" providerId="LiveId" clId="{083D709F-AE00-4B53-BAF4-1079F3892898}" dt="2024-04-20T14:31:51.732" v="3247" actId="1076"/>
          <ac:spMkLst>
            <pc:docMk/>
            <pc:sldMk cId="2964520968" sldId="306"/>
            <ac:spMk id="9" creationId="{53C81832-D5E5-AF91-F55F-1BBAE7F34320}"/>
          </ac:spMkLst>
        </pc:spChg>
        <pc:spChg chg="add mod">
          <ac:chgData name="Andrew Chitty" userId="8a119631f920f496" providerId="LiveId" clId="{083D709F-AE00-4B53-BAF4-1079F3892898}" dt="2024-04-20T14:32:23.613" v="3252" actId="1076"/>
          <ac:spMkLst>
            <pc:docMk/>
            <pc:sldMk cId="2964520968" sldId="306"/>
            <ac:spMk id="10" creationId="{0CF610A2-CAB6-0D93-AAB0-8C7E46F63427}"/>
          </ac:spMkLst>
        </pc:spChg>
        <pc:picChg chg="add mod">
          <ac:chgData name="Andrew Chitty" userId="8a119631f920f496" providerId="LiveId" clId="{083D709F-AE00-4B53-BAF4-1079F3892898}" dt="2024-04-20T14:28:10.350" v="3100"/>
          <ac:picMkLst>
            <pc:docMk/>
            <pc:sldMk cId="2964520968" sldId="306"/>
            <ac:picMk id="5" creationId="{21892860-8C42-CBB5-7B06-6412A4FF9141}"/>
          </ac:picMkLst>
        </pc:picChg>
        <pc:picChg chg="add mod">
          <ac:chgData name="Andrew Chitty" userId="8a119631f920f496" providerId="LiveId" clId="{083D709F-AE00-4B53-BAF4-1079F3892898}" dt="2024-04-20T14:27:22.061" v="3095" actId="14100"/>
          <ac:picMkLst>
            <pc:docMk/>
            <pc:sldMk cId="2964520968" sldId="306"/>
            <ac:picMk id="6" creationId="{0E1D3FBA-83F2-6E29-46A4-FA649B144D09}"/>
          </ac:picMkLst>
        </pc:picChg>
      </pc:sldChg>
      <pc:sldChg chg="addSp delSp modSp new mod setBg">
        <pc:chgData name="Andrew Chitty" userId="8a119631f920f496" providerId="LiveId" clId="{083D709F-AE00-4B53-BAF4-1079F3892898}" dt="2024-04-23T15:16:50.628" v="6935" actId="33524"/>
        <pc:sldMkLst>
          <pc:docMk/>
          <pc:sldMk cId="344671209" sldId="307"/>
        </pc:sldMkLst>
        <pc:spChg chg="mod">
          <ac:chgData name="Andrew Chitty" userId="8a119631f920f496" providerId="LiveId" clId="{083D709F-AE00-4B53-BAF4-1079F3892898}" dt="2024-04-20T14:27:59.656" v="3099" actId="122"/>
          <ac:spMkLst>
            <pc:docMk/>
            <pc:sldMk cId="344671209" sldId="307"/>
            <ac:spMk id="2" creationId="{FCF248BD-CE79-0481-6F82-7E5BA691FA73}"/>
          </ac:spMkLst>
        </pc:spChg>
        <pc:spChg chg="mod">
          <ac:chgData name="Andrew Chitty" userId="8a119631f920f496" providerId="LiveId" clId="{083D709F-AE00-4B53-BAF4-1079F3892898}" dt="2024-04-23T15:16:50.628" v="6935" actId="33524"/>
          <ac:spMkLst>
            <pc:docMk/>
            <pc:sldMk cId="344671209" sldId="307"/>
            <ac:spMk id="3" creationId="{0671A684-DEB6-2B4C-F9FB-7138655CBDB5}"/>
          </ac:spMkLst>
        </pc:spChg>
        <pc:spChg chg="del">
          <ac:chgData name="Andrew Chitty" userId="8a119631f920f496" providerId="LiveId" clId="{083D709F-AE00-4B53-BAF4-1079F3892898}" dt="2024-04-20T14:26:01.198" v="3082" actId="22"/>
          <ac:spMkLst>
            <pc:docMk/>
            <pc:sldMk cId="344671209" sldId="307"/>
            <ac:spMk id="4" creationId="{24F4E70C-E3CB-6D30-D294-B46AAA7ECB35}"/>
          </ac:spMkLst>
        </pc:spChg>
        <pc:spChg chg="add del mod">
          <ac:chgData name="Andrew Chitty" userId="8a119631f920f496" providerId="LiveId" clId="{083D709F-AE00-4B53-BAF4-1079F3892898}" dt="2024-04-20T14:38:23.242" v="3318" actId="22"/>
          <ac:spMkLst>
            <pc:docMk/>
            <pc:sldMk cId="344671209" sldId="307"/>
            <ac:spMk id="8" creationId="{BDD0591A-1607-CD87-10DD-A34C8147A9E7}"/>
          </ac:spMkLst>
        </pc:spChg>
        <pc:picChg chg="add del mod ord">
          <ac:chgData name="Andrew Chitty" userId="8a119631f920f496" providerId="LiveId" clId="{083D709F-AE00-4B53-BAF4-1079F3892898}" dt="2024-04-20T14:26:45.085" v="3087" actId="21"/>
          <ac:picMkLst>
            <pc:docMk/>
            <pc:sldMk cId="344671209" sldId="307"/>
            <ac:picMk id="6" creationId="{0E1D3FBA-83F2-6E29-46A4-FA649B144D09}"/>
          </ac:picMkLst>
        </pc:picChg>
        <pc:picChg chg="add mod">
          <ac:chgData name="Andrew Chitty" userId="8a119631f920f496" providerId="LiveId" clId="{083D709F-AE00-4B53-BAF4-1079F3892898}" dt="2024-04-20T14:28:16.785" v="3101"/>
          <ac:picMkLst>
            <pc:docMk/>
            <pc:sldMk cId="344671209" sldId="307"/>
            <ac:picMk id="9" creationId="{9AECCC76-1894-4E86-A6C0-D10D6FC5B707}"/>
          </ac:picMkLst>
        </pc:picChg>
        <pc:picChg chg="add mod ord">
          <ac:chgData name="Andrew Chitty" userId="8a119631f920f496" providerId="LiveId" clId="{083D709F-AE00-4B53-BAF4-1079F3892898}" dt="2024-04-20T14:41:16.663" v="3327" actId="14100"/>
          <ac:picMkLst>
            <pc:docMk/>
            <pc:sldMk cId="344671209" sldId="307"/>
            <ac:picMk id="11" creationId="{863A0543-01AD-3E11-1E29-609D1F14C17B}"/>
          </ac:picMkLst>
        </pc:picChg>
      </pc:sldChg>
      <pc:sldChg chg="addSp delSp modSp new mod setBg">
        <pc:chgData name="Andrew Chitty" userId="8a119631f920f496" providerId="LiveId" clId="{083D709F-AE00-4B53-BAF4-1079F3892898}" dt="2024-04-20T15:31:11.009" v="3762" actId="1076"/>
        <pc:sldMkLst>
          <pc:docMk/>
          <pc:sldMk cId="1671016300" sldId="308"/>
        </pc:sldMkLst>
        <pc:spChg chg="mod">
          <ac:chgData name="Andrew Chitty" userId="8a119631f920f496" providerId="LiveId" clId="{083D709F-AE00-4B53-BAF4-1079F3892898}" dt="2024-04-20T15:26:47.009" v="3583" actId="20577"/>
          <ac:spMkLst>
            <pc:docMk/>
            <pc:sldMk cId="1671016300" sldId="308"/>
            <ac:spMk id="2" creationId="{7A60021B-1BB4-1B83-C678-263674CFD42F}"/>
          </ac:spMkLst>
        </pc:spChg>
        <pc:spChg chg="mod">
          <ac:chgData name="Andrew Chitty" userId="8a119631f920f496" providerId="LiveId" clId="{083D709F-AE00-4B53-BAF4-1079F3892898}" dt="2024-04-20T15:30:31.179" v="3754" actId="20577"/>
          <ac:spMkLst>
            <pc:docMk/>
            <pc:sldMk cId="1671016300" sldId="308"/>
            <ac:spMk id="3" creationId="{F1BD2D79-3219-E1A0-69E2-009ED2C7D72B}"/>
          </ac:spMkLst>
        </pc:spChg>
        <pc:spChg chg="del">
          <ac:chgData name="Andrew Chitty" userId="8a119631f920f496" providerId="LiveId" clId="{083D709F-AE00-4B53-BAF4-1079F3892898}" dt="2024-04-20T15:26:14.285" v="3549" actId="22"/>
          <ac:spMkLst>
            <pc:docMk/>
            <pc:sldMk cId="1671016300" sldId="308"/>
            <ac:spMk id="4" creationId="{C4735B3B-4023-4A49-18D3-313F90C8DC9E}"/>
          </ac:spMkLst>
        </pc:spChg>
        <pc:spChg chg="add mod">
          <ac:chgData name="Andrew Chitty" userId="8a119631f920f496" providerId="LiveId" clId="{083D709F-AE00-4B53-BAF4-1079F3892898}" dt="2024-04-20T15:30:56.509" v="3757" actId="1076"/>
          <ac:spMkLst>
            <pc:docMk/>
            <pc:sldMk cId="1671016300" sldId="308"/>
            <ac:spMk id="8" creationId="{65D69C24-4C53-5634-A906-2E9040C9DE2A}"/>
          </ac:spMkLst>
        </pc:spChg>
        <pc:spChg chg="add mod">
          <ac:chgData name="Andrew Chitty" userId="8a119631f920f496" providerId="LiveId" clId="{083D709F-AE00-4B53-BAF4-1079F3892898}" dt="2024-04-20T15:31:11.009" v="3762" actId="1076"/>
          <ac:spMkLst>
            <pc:docMk/>
            <pc:sldMk cId="1671016300" sldId="308"/>
            <ac:spMk id="9" creationId="{4268CF52-D6CC-9B0D-055A-3BF240B4F289}"/>
          </ac:spMkLst>
        </pc:spChg>
        <pc:picChg chg="add mod">
          <ac:chgData name="Andrew Chitty" userId="8a119631f920f496" providerId="LiveId" clId="{083D709F-AE00-4B53-BAF4-1079F3892898}" dt="2024-04-20T14:28:21.717" v="3102"/>
          <ac:picMkLst>
            <pc:docMk/>
            <pc:sldMk cId="1671016300" sldId="308"/>
            <ac:picMk id="5" creationId="{824C258F-5DEA-5BE0-C2E9-5F1E2D61EBF8}"/>
          </ac:picMkLst>
        </pc:picChg>
        <pc:picChg chg="add mod ord">
          <ac:chgData name="Andrew Chitty" userId="8a119631f920f496" providerId="LiveId" clId="{083D709F-AE00-4B53-BAF4-1079F3892898}" dt="2024-04-20T15:26:14.285" v="3549" actId="22"/>
          <ac:picMkLst>
            <pc:docMk/>
            <pc:sldMk cId="1671016300" sldId="308"/>
            <ac:picMk id="7" creationId="{02165A95-2BDD-07A3-8C04-55E88D1AFB53}"/>
          </ac:picMkLst>
        </pc:picChg>
      </pc:sldChg>
      <pc:sldChg chg="addSp delSp modSp new mod setBg">
        <pc:chgData name="Andrew Chitty" userId="8a119631f920f496" providerId="LiveId" clId="{083D709F-AE00-4B53-BAF4-1079F3892898}" dt="2024-04-23T15:17:50.577" v="6936" actId="20577"/>
        <pc:sldMkLst>
          <pc:docMk/>
          <pc:sldMk cId="860894780" sldId="309"/>
        </pc:sldMkLst>
        <pc:spChg chg="mod">
          <ac:chgData name="Andrew Chitty" userId="8a119631f920f496" providerId="LiveId" clId="{083D709F-AE00-4B53-BAF4-1079F3892898}" dt="2024-04-20T15:47:02.809" v="3767" actId="122"/>
          <ac:spMkLst>
            <pc:docMk/>
            <pc:sldMk cId="860894780" sldId="309"/>
            <ac:spMk id="2" creationId="{38A8D4F1-383F-9CF4-1C80-885B4865B944}"/>
          </ac:spMkLst>
        </pc:spChg>
        <pc:spChg chg="mod">
          <ac:chgData name="Andrew Chitty" userId="8a119631f920f496" providerId="LiveId" clId="{083D709F-AE00-4B53-BAF4-1079F3892898}" dt="2024-04-23T15:17:50.577" v="6936" actId="20577"/>
          <ac:spMkLst>
            <pc:docMk/>
            <pc:sldMk cId="860894780" sldId="309"/>
            <ac:spMk id="3" creationId="{0ED82EFF-6696-D003-1687-C6A2940F1F04}"/>
          </ac:spMkLst>
        </pc:spChg>
        <pc:spChg chg="del">
          <ac:chgData name="Andrew Chitty" userId="8a119631f920f496" providerId="LiveId" clId="{083D709F-AE00-4B53-BAF4-1079F3892898}" dt="2024-04-20T15:46:35.134" v="3763" actId="22"/>
          <ac:spMkLst>
            <pc:docMk/>
            <pc:sldMk cId="860894780" sldId="309"/>
            <ac:spMk id="4" creationId="{CDE815C4-59DE-AE2E-D747-D514A6348867}"/>
          </ac:spMkLst>
        </pc:spChg>
        <pc:spChg chg="add mod">
          <ac:chgData name="Andrew Chitty" userId="8a119631f920f496" providerId="LiveId" clId="{083D709F-AE00-4B53-BAF4-1079F3892898}" dt="2024-04-20T15:51:19.288" v="3949" actId="1076"/>
          <ac:spMkLst>
            <pc:docMk/>
            <pc:sldMk cId="860894780" sldId="309"/>
            <ac:spMk id="8" creationId="{A10414C4-8D79-F0F3-BE5B-7C66F9980D78}"/>
          </ac:spMkLst>
        </pc:spChg>
        <pc:picChg chg="add mod">
          <ac:chgData name="Andrew Chitty" userId="8a119631f920f496" providerId="LiveId" clId="{083D709F-AE00-4B53-BAF4-1079F3892898}" dt="2024-04-20T15:23:17.337" v="3523"/>
          <ac:picMkLst>
            <pc:docMk/>
            <pc:sldMk cId="860894780" sldId="309"/>
            <ac:picMk id="5" creationId="{2389893D-5FB2-5D43-539F-B97550402D4C}"/>
          </ac:picMkLst>
        </pc:picChg>
        <pc:picChg chg="add mod ord">
          <ac:chgData name="Andrew Chitty" userId="8a119631f920f496" providerId="LiveId" clId="{083D709F-AE00-4B53-BAF4-1079F3892898}" dt="2024-04-20T15:46:44.682" v="3765" actId="14100"/>
          <ac:picMkLst>
            <pc:docMk/>
            <pc:sldMk cId="860894780" sldId="309"/>
            <ac:picMk id="7" creationId="{E035857A-B5A7-EEED-ECE0-CB6D60DF482C}"/>
          </ac:picMkLst>
        </pc:picChg>
      </pc:sldChg>
      <pc:sldChg chg="addSp delSp modSp new mod setBg">
        <pc:chgData name="Andrew Chitty" userId="8a119631f920f496" providerId="LiveId" clId="{083D709F-AE00-4B53-BAF4-1079F3892898}" dt="2024-04-20T15:58:13.858" v="4067" actId="1076"/>
        <pc:sldMkLst>
          <pc:docMk/>
          <pc:sldMk cId="4244795445" sldId="310"/>
        </pc:sldMkLst>
        <pc:spChg chg="mod">
          <ac:chgData name="Andrew Chitty" userId="8a119631f920f496" providerId="LiveId" clId="{083D709F-AE00-4B53-BAF4-1079F3892898}" dt="2024-04-20T15:57:07.302" v="4012"/>
          <ac:spMkLst>
            <pc:docMk/>
            <pc:sldMk cId="4244795445" sldId="310"/>
            <ac:spMk id="2" creationId="{5C68A5A3-EFF9-EBD8-6793-A8B18F2AFBF4}"/>
          </ac:spMkLst>
        </pc:spChg>
        <pc:spChg chg="mod">
          <ac:chgData name="Andrew Chitty" userId="8a119631f920f496" providerId="LiveId" clId="{083D709F-AE00-4B53-BAF4-1079F3892898}" dt="2024-04-20T15:57:48.354" v="4064" actId="20577"/>
          <ac:spMkLst>
            <pc:docMk/>
            <pc:sldMk cId="4244795445" sldId="310"/>
            <ac:spMk id="3" creationId="{8F52FE3D-8CAB-5631-BD07-0F8EA8657188}"/>
          </ac:spMkLst>
        </pc:spChg>
        <pc:spChg chg="del">
          <ac:chgData name="Andrew Chitty" userId="8a119631f920f496" providerId="LiveId" clId="{083D709F-AE00-4B53-BAF4-1079F3892898}" dt="2024-04-20T15:24:27.443" v="3526" actId="22"/>
          <ac:spMkLst>
            <pc:docMk/>
            <pc:sldMk cId="4244795445" sldId="310"/>
            <ac:spMk id="4" creationId="{C33C85EF-0E67-575C-2CFC-B3C1E780A35E}"/>
          </ac:spMkLst>
        </pc:spChg>
        <pc:spChg chg="add del mod">
          <ac:chgData name="Andrew Chitty" userId="8a119631f920f496" providerId="LiveId" clId="{083D709F-AE00-4B53-BAF4-1079F3892898}" dt="2024-04-20T15:56:43.125" v="4009" actId="22"/>
          <ac:spMkLst>
            <pc:docMk/>
            <pc:sldMk cId="4244795445" sldId="310"/>
            <ac:spMk id="9" creationId="{7D66804A-09BB-CBB6-0E91-0FA71600FB7C}"/>
          </ac:spMkLst>
        </pc:spChg>
        <pc:spChg chg="add mod">
          <ac:chgData name="Andrew Chitty" userId="8a119631f920f496" providerId="LiveId" clId="{083D709F-AE00-4B53-BAF4-1079F3892898}" dt="2024-04-20T15:58:13.858" v="4067" actId="1076"/>
          <ac:spMkLst>
            <pc:docMk/>
            <pc:sldMk cId="4244795445" sldId="310"/>
            <ac:spMk id="12" creationId="{1F4E0A94-24CC-29C2-31A0-3174C2678826}"/>
          </ac:spMkLst>
        </pc:spChg>
        <pc:picChg chg="add mod">
          <ac:chgData name="Andrew Chitty" userId="8a119631f920f496" providerId="LiveId" clId="{083D709F-AE00-4B53-BAF4-1079F3892898}" dt="2024-04-20T15:23:27.228" v="3524"/>
          <ac:picMkLst>
            <pc:docMk/>
            <pc:sldMk cId="4244795445" sldId="310"/>
            <ac:picMk id="5" creationId="{7F7E0F0B-9CBE-DD68-5046-FC91CDC1E507}"/>
          </ac:picMkLst>
        </pc:picChg>
        <pc:picChg chg="add del mod ord">
          <ac:chgData name="Andrew Chitty" userId="8a119631f920f496" providerId="LiveId" clId="{083D709F-AE00-4B53-BAF4-1079F3892898}" dt="2024-04-20T15:47:09.997" v="3768" actId="21"/>
          <ac:picMkLst>
            <pc:docMk/>
            <pc:sldMk cId="4244795445" sldId="310"/>
            <ac:picMk id="7" creationId="{AB9914FE-297E-49DF-465B-2F6F2E016363}"/>
          </ac:picMkLst>
        </pc:picChg>
        <pc:picChg chg="add mod ord">
          <ac:chgData name="Andrew Chitty" userId="8a119631f920f496" providerId="LiveId" clId="{083D709F-AE00-4B53-BAF4-1079F3892898}" dt="2024-04-20T15:56:52.157" v="4011" actId="14100"/>
          <ac:picMkLst>
            <pc:docMk/>
            <pc:sldMk cId="4244795445" sldId="310"/>
            <ac:picMk id="11" creationId="{FE0F9D0A-E473-BFB7-DF5B-DAED5BD61810}"/>
          </ac:picMkLst>
        </pc:picChg>
      </pc:sldChg>
      <pc:sldChg chg="addSp delSp modSp new mod setBg">
        <pc:chgData name="Andrew Chitty" userId="8a119631f920f496" providerId="LiveId" clId="{083D709F-AE00-4B53-BAF4-1079F3892898}" dt="2024-04-20T19:16:33.599" v="5288" actId="1076"/>
        <pc:sldMkLst>
          <pc:docMk/>
          <pc:sldMk cId="3048548292" sldId="311"/>
        </pc:sldMkLst>
        <pc:spChg chg="mod">
          <ac:chgData name="Andrew Chitty" userId="8a119631f920f496" providerId="LiveId" clId="{083D709F-AE00-4B53-BAF4-1079F3892898}" dt="2024-04-20T15:48:08.833" v="3813" actId="122"/>
          <ac:spMkLst>
            <pc:docMk/>
            <pc:sldMk cId="3048548292" sldId="311"/>
            <ac:spMk id="2" creationId="{72D7DE59-26D2-1054-0945-E081E0C49785}"/>
          </ac:spMkLst>
        </pc:spChg>
        <pc:spChg chg="mod">
          <ac:chgData name="Andrew Chitty" userId="8a119631f920f496" providerId="LiveId" clId="{083D709F-AE00-4B53-BAF4-1079F3892898}" dt="2024-04-20T19:16:05.359" v="5284" actId="20577"/>
          <ac:spMkLst>
            <pc:docMk/>
            <pc:sldMk cId="3048548292" sldId="311"/>
            <ac:spMk id="3" creationId="{2581C3FC-C232-59C7-5603-BC56680C569A}"/>
          </ac:spMkLst>
        </pc:spChg>
        <pc:spChg chg="add mod">
          <ac:chgData name="Andrew Chitty" userId="8a119631f920f496" providerId="LiveId" clId="{083D709F-AE00-4B53-BAF4-1079F3892898}" dt="2024-04-20T19:16:33.599" v="5288" actId="1076"/>
          <ac:spMkLst>
            <pc:docMk/>
            <pc:sldMk cId="3048548292" sldId="311"/>
            <ac:spMk id="4" creationId="{1CFE3CA5-9E7D-7188-96CB-5F07EC85968B}"/>
          </ac:spMkLst>
        </pc:spChg>
        <pc:spChg chg="del">
          <ac:chgData name="Andrew Chitty" userId="8a119631f920f496" providerId="LiveId" clId="{083D709F-AE00-4B53-BAF4-1079F3892898}" dt="2024-04-20T15:47:15.935" v="3769"/>
          <ac:spMkLst>
            <pc:docMk/>
            <pc:sldMk cId="3048548292" sldId="311"/>
            <ac:spMk id="4" creationId="{823CD7B1-7E03-4080-011A-3E41E954EE76}"/>
          </ac:spMkLst>
        </pc:spChg>
        <pc:picChg chg="add mod">
          <ac:chgData name="Andrew Chitty" userId="8a119631f920f496" providerId="LiveId" clId="{083D709F-AE00-4B53-BAF4-1079F3892898}" dt="2024-04-20T15:23:42.729" v="3525"/>
          <ac:picMkLst>
            <pc:docMk/>
            <pc:sldMk cId="3048548292" sldId="311"/>
            <ac:picMk id="5" creationId="{BF782DD6-4C79-2343-0B21-16A1406CBF3D}"/>
          </ac:picMkLst>
        </pc:picChg>
        <pc:picChg chg="add mod">
          <ac:chgData name="Andrew Chitty" userId="8a119631f920f496" providerId="LiveId" clId="{083D709F-AE00-4B53-BAF4-1079F3892898}" dt="2024-04-20T15:47:15.935" v="3769"/>
          <ac:picMkLst>
            <pc:docMk/>
            <pc:sldMk cId="3048548292" sldId="311"/>
            <ac:picMk id="7" creationId="{AB9914FE-297E-49DF-465B-2F6F2E016363}"/>
          </ac:picMkLst>
        </pc:picChg>
      </pc:sldChg>
      <pc:sldChg chg="addSp delSp modSp new mod setBg">
        <pc:chgData name="Andrew Chitty" userId="8a119631f920f496" providerId="LiveId" clId="{083D709F-AE00-4B53-BAF4-1079F3892898}" dt="2024-04-20T16:58:24.844" v="4261" actId="20577"/>
        <pc:sldMkLst>
          <pc:docMk/>
          <pc:sldMk cId="1416761640" sldId="312"/>
        </pc:sldMkLst>
        <pc:spChg chg="mod">
          <ac:chgData name="Andrew Chitty" userId="8a119631f920f496" providerId="LiveId" clId="{083D709F-AE00-4B53-BAF4-1079F3892898}" dt="2024-04-20T16:04:57.356" v="4074" actId="122"/>
          <ac:spMkLst>
            <pc:docMk/>
            <pc:sldMk cId="1416761640" sldId="312"/>
            <ac:spMk id="2" creationId="{B2C5CE2A-94C3-20AB-A439-B47068F9FE49}"/>
          </ac:spMkLst>
        </pc:spChg>
        <pc:spChg chg="mod">
          <ac:chgData name="Andrew Chitty" userId="8a119631f920f496" providerId="LiveId" clId="{083D709F-AE00-4B53-BAF4-1079F3892898}" dt="2024-04-20T16:58:24.844" v="4261" actId="20577"/>
          <ac:spMkLst>
            <pc:docMk/>
            <pc:sldMk cId="1416761640" sldId="312"/>
            <ac:spMk id="3" creationId="{38DFCB39-AB3F-3435-9D20-5A7383307E5B}"/>
          </ac:spMkLst>
        </pc:spChg>
        <pc:spChg chg="del">
          <ac:chgData name="Andrew Chitty" userId="8a119631f920f496" providerId="LiveId" clId="{083D709F-AE00-4B53-BAF4-1079F3892898}" dt="2024-04-20T16:02:57.816" v="4070" actId="22"/>
          <ac:spMkLst>
            <pc:docMk/>
            <pc:sldMk cId="1416761640" sldId="312"/>
            <ac:spMk id="4" creationId="{519FC8AD-6352-B5D5-1F9C-AA644CE3DB47}"/>
          </ac:spMkLst>
        </pc:spChg>
        <pc:spChg chg="add del">
          <ac:chgData name="Andrew Chitty" userId="8a119631f920f496" providerId="LiveId" clId="{083D709F-AE00-4B53-BAF4-1079F3892898}" dt="2024-04-20T16:46:33.352" v="4088" actId="11529"/>
          <ac:spMkLst>
            <pc:docMk/>
            <pc:sldMk cId="1416761640" sldId="312"/>
            <ac:spMk id="8" creationId="{04DBE1E5-745E-D16A-F302-87654202CFB2}"/>
          </ac:spMkLst>
        </pc:spChg>
        <pc:spChg chg="add del">
          <ac:chgData name="Andrew Chitty" userId="8a119631f920f496" providerId="LiveId" clId="{083D709F-AE00-4B53-BAF4-1079F3892898}" dt="2024-04-20T16:48:13.160" v="4092" actId="11529"/>
          <ac:spMkLst>
            <pc:docMk/>
            <pc:sldMk cId="1416761640" sldId="312"/>
            <ac:spMk id="13" creationId="{5355DE71-00B6-9CE4-3571-2BE13509828A}"/>
          </ac:spMkLst>
        </pc:spChg>
        <pc:spChg chg="add mod">
          <ac:chgData name="Andrew Chitty" userId="8a119631f920f496" providerId="LiveId" clId="{083D709F-AE00-4B53-BAF4-1079F3892898}" dt="2024-04-20T16:49:17.627" v="4100" actId="207"/>
          <ac:spMkLst>
            <pc:docMk/>
            <pc:sldMk cId="1416761640" sldId="312"/>
            <ac:spMk id="14" creationId="{6F9D978D-3C26-CC6B-47AA-06BC9ACAE7AE}"/>
          </ac:spMkLst>
        </pc:spChg>
        <pc:spChg chg="add mod">
          <ac:chgData name="Andrew Chitty" userId="8a119631f920f496" providerId="LiveId" clId="{083D709F-AE00-4B53-BAF4-1079F3892898}" dt="2024-04-20T16:49:33.815" v="4102" actId="1076"/>
          <ac:spMkLst>
            <pc:docMk/>
            <pc:sldMk cId="1416761640" sldId="312"/>
            <ac:spMk id="15" creationId="{4EB1EC6B-ECC2-2DB0-D11A-BB4607F0F071}"/>
          </ac:spMkLst>
        </pc:spChg>
        <pc:spChg chg="add mod">
          <ac:chgData name="Andrew Chitty" userId="8a119631f920f496" providerId="LiveId" clId="{083D709F-AE00-4B53-BAF4-1079F3892898}" dt="2024-04-20T16:51:09.529" v="4107" actId="207"/>
          <ac:spMkLst>
            <pc:docMk/>
            <pc:sldMk cId="1416761640" sldId="312"/>
            <ac:spMk id="16" creationId="{8BB0FFE8-0AA7-6BFC-B17A-F577E466F539}"/>
          </ac:spMkLst>
        </pc:spChg>
        <pc:spChg chg="add mod">
          <ac:chgData name="Andrew Chitty" userId="8a119631f920f496" providerId="LiveId" clId="{083D709F-AE00-4B53-BAF4-1079F3892898}" dt="2024-04-20T16:52:12.176" v="4112" actId="14100"/>
          <ac:spMkLst>
            <pc:docMk/>
            <pc:sldMk cId="1416761640" sldId="312"/>
            <ac:spMk id="17" creationId="{7EB36FB3-F2FE-BD28-C324-BC888509F682}"/>
          </ac:spMkLst>
        </pc:spChg>
        <pc:picChg chg="add mod ord">
          <ac:chgData name="Andrew Chitty" userId="8a119631f920f496" providerId="LiveId" clId="{083D709F-AE00-4B53-BAF4-1079F3892898}" dt="2024-04-20T16:49:25.518" v="4101" actId="14100"/>
          <ac:picMkLst>
            <pc:docMk/>
            <pc:sldMk cId="1416761640" sldId="312"/>
            <ac:picMk id="6" creationId="{71D5F169-F861-B3BF-B111-AE7D694AB472}"/>
          </ac:picMkLst>
        </pc:picChg>
        <pc:picChg chg="add mod">
          <ac:chgData name="Andrew Chitty" userId="8a119631f920f496" providerId="LiveId" clId="{083D709F-AE00-4B53-BAF4-1079F3892898}" dt="2024-04-20T16:05:14.122" v="4075"/>
          <ac:picMkLst>
            <pc:docMk/>
            <pc:sldMk cId="1416761640" sldId="312"/>
            <ac:picMk id="7" creationId="{DCBDFD49-C14D-BC49-138A-9C3670472343}"/>
          </ac:picMkLst>
        </pc:picChg>
        <pc:cxnChg chg="add del">
          <ac:chgData name="Andrew Chitty" userId="8a119631f920f496" providerId="LiveId" clId="{083D709F-AE00-4B53-BAF4-1079F3892898}" dt="2024-04-20T16:48:16.273" v="4094" actId="11529"/>
          <ac:cxnSpMkLst>
            <pc:docMk/>
            <pc:sldMk cId="1416761640" sldId="312"/>
            <ac:cxnSpMk id="10" creationId="{2E92DFA3-ACA4-F343-2DE5-53CE0C4829C7}"/>
          </ac:cxnSpMkLst>
        </pc:cxnChg>
        <pc:cxnChg chg="add del">
          <ac:chgData name="Andrew Chitty" userId="8a119631f920f496" providerId="LiveId" clId="{083D709F-AE00-4B53-BAF4-1079F3892898}" dt="2024-04-20T16:48:13.769" v="4093" actId="11529"/>
          <ac:cxnSpMkLst>
            <pc:docMk/>
            <pc:sldMk cId="1416761640" sldId="312"/>
            <ac:cxnSpMk id="12" creationId="{685AB1A1-AF1F-210B-9D9B-09B25185AEC6}"/>
          </ac:cxnSpMkLst>
        </pc:cxnChg>
      </pc:sldChg>
      <pc:sldChg chg="addSp delSp modSp new mod setBg">
        <pc:chgData name="Andrew Chitty" userId="8a119631f920f496" providerId="LiveId" clId="{083D709F-AE00-4B53-BAF4-1079F3892898}" dt="2024-04-20T17:03:38.773" v="4539" actId="122"/>
        <pc:sldMkLst>
          <pc:docMk/>
          <pc:sldMk cId="814712097" sldId="313"/>
        </pc:sldMkLst>
        <pc:spChg chg="mod">
          <ac:chgData name="Andrew Chitty" userId="8a119631f920f496" providerId="LiveId" clId="{083D709F-AE00-4B53-BAF4-1079F3892898}" dt="2024-04-20T17:03:38.773" v="4539" actId="122"/>
          <ac:spMkLst>
            <pc:docMk/>
            <pc:sldMk cId="814712097" sldId="313"/>
            <ac:spMk id="2" creationId="{56D4F2BF-5380-B20B-2EF0-33C2B5054F7B}"/>
          </ac:spMkLst>
        </pc:spChg>
        <pc:spChg chg="mod">
          <ac:chgData name="Andrew Chitty" userId="8a119631f920f496" providerId="LiveId" clId="{083D709F-AE00-4B53-BAF4-1079F3892898}" dt="2024-04-20T17:00:05.118" v="4368" actId="20577"/>
          <ac:spMkLst>
            <pc:docMk/>
            <pc:sldMk cId="814712097" sldId="313"/>
            <ac:spMk id="3" creationId="{5B25F493-D9EF-395E-47F7-2D130F078C2C}"/>
          </ac:spMkLst>
        </pc:spChg>
        <pc:spChg chg="del">
          <ac:chgData name="Andrew Chitty" userId="8a119631f920f496" providerId="LiveId" clId="{083D709F-AE00-4B53-BAF4-1079F3892898}" dt="2024-04-20T16:56:07.690" v="4256" actId="22"/>
          <ac:spMkLst>
            <pc:docMk/>
            <pc:sldMk cId="814712097" sldId="313"/>
            <ac:spMk id="4" creationId="{15B58348-031B-B182-3138-6456ACF4F4E6}"/>
          </ac:spMkLst>
        </pc:spChg>
        <pc:spChg chg="add del mod">
          <ac:chgData name="Andrew Chitty" userId="8a119631f920f496" providerId="LiveId" clId="{083D709F-AE00-4B53-BAF4-1079F3892898}" dt="2024-04-20T16:58:06.373" v="4259" actId="22"/>
          <ac:spMkLst>
            <pc:docMk/>
            <pc:sldMk cId="814712097" sldId="313"/>
            <ac:spMk id="9" creationId="{458AAD6A-4C5D-4300-F6E8-C71A15F94D88}"/>
          </ac:spMkLst>
        </pc:spChg>
        <pc:spChg chg="add mod">
          <ac:chgData name="Andrew Chitty" userId="8a119631f920f496" providerId="LiveId" clId="{083D709F-AE00-4B53-BAF4-1079F3892898}" dt="2024-04-20T17:00:38.512" v="4374" actId="1076"/>
          <ac:spMkLst>
            <pc:docMk/>
            <pc:sldMk cId="814712097" sldId="313"/>
            <ac:spMk id="12" creationId="{2EDF53F1-B740-2EFA-61D5-DBCE3FBFB6F6}"/>
          </ac:spMkLst>
        </pc:spChg>
        <pc:picChg chg="add mod">
          <ac:chgData name="Andrew Chitty" userId="8a119631f920f496" providerId="LiveId" clId="{083D709F-AE00-4B53-BAF4-1079F3892898}" dt="2024-04-20T16:06:14.267" v="4080"/>
          <ac:picMkLst>
            <pc:docMk/>
            <pc:sldMk cId="814712097" sldId="313"/>
            <ac:picMk id="5" creationId="{B5D8D698-5A3F-D0EB-FD8B-893326A62C69}"/>
          </ac:picMkLst>
        </pc:picChg>
        <pc:picChg chg="add del mod ord">
          <ac:chgData name="Andrew Chitty" userId="8a119631f920f496" providerId="LiveId" clId="{083D709F-AE00-4B53-BAF4-1079F3892898}" dt="2024-04-20T16:56:17.519" v="4257" actId="21"/>
          <ac:picMkLst>
            <pc:docMk/>
            <pc:sldMk cId="814712097" sldId="313"/>
            <ac:picMk id="7" creationId="{D5201377-17A5-17BA-343A-5EAC037FB0AD}"/>
          </ac:picMkLst>
        </pc:picChg>
        <pc:picChg chg="add mod ord">
          <ac:chgData name="Andrew Chitty" userId="8a119631f920f496" providerId="LiveId" clId="{083D709F-AE00-4B53-BAF4-1079F3892898}" dt="2024-04-20T16:58:06.373" v="4259" actId="22"/>
          <ac:picMkLst>
            <pc:docMk/>
            <pc:sldMk cId="814712097" sldId="313"/>
            <ac:picMk id="11" creationId="{8834FC30-F1F1-C625-1758-DE0144A0331E}"/>
          </ac:picMkLst>
        </pc:picChg>
      </pc:sldChg>
      <pc:sldChg chg="addSp delSp modSp new mod setBg">
        <pc:chgData name="Andrew Chitty" userId="8a119631f920f496" providerId="LiveId" clId="{083D709F-AE00-4B53-BAF4-1079F3892898}" dt="2024-04-20T17:03:44.804" v="4541" actId="122"/>
        <pc:sldMkLst>
          <pc:docMk/>
          <pc:sldMk cId="3660747492" sldId="314"/>
        </pc:sldMkLst>
        <pc:spChg chg="mod">
          <ac:chgData name="Andrew Chitty" userId="8a119631f920f496" providerId="LiveId" clId="{083D709F-AE00-4B53-BAF4-1079F3892898}" dt="2024-04-20T17:03:44.804" v="4541" actId="122"/>
          <ac:spMkLst>
            <pc:docMk/>
            <pc:sldMk cId="3660747492" sldId="314"/>
            <ac:spMk id="2" creationId="{AD9CC3C4-50D0-F212-1107-7740E0059535}"/>
          </ac:spMkLst>
        </pc:spChg>
        <pc:spChg chg="mod">
          <ac:chgData name="Andrew Chitty" userId="8a119631f920f496" providerId="LiveId" clId="{083D709F-AE00-4B53-BAF4-1079F3892898}" dt="2024-04-20T17:03:20.771" v="4537" actId="20577"/>
          <ac:spMkLst>
            <pc:docMk/>
            <pc:sldMk cId="3660747492" sldId="314"/>
            <ac:spMk id="3" creationId="{5325A525-1972-6AA5-CBB2-08F89FDE7F27}"/>
          </ac:spMkLst>
        </pc:spChg>
        <pc:spChg chg="del">
          <ac:chgData name="Andrew Chitty" userId="8a119631f920f496" providerId="LiveId" clId="{083D709F-AE00-4B53-BAF4-1079F3892898}" dt="2024-04-20T16:56:23.535" v="4258"/>
          <ac:spMkLst>
            <pc:docMk/>
            <pc:sldMk cId="3660747492" sldId="314"/>
            <ac:spMk id="4" creationId="{67D524EE-28BC-A876-184E-E2D40C7CEC5E}"/>
          </ac:spMkLst>
        </pc:spChg>
        <pc:picChg chg="add mod">
          <ac:chgData name="Andrew Chitty" userId="8a119631f920f496" providerId="LiveId" clId="{083D709F-AE00-4B53-BAF4-1079F3892898}" dt="2024-04-20T16:06:31.300" v="4082"/>
          <ac:picMkLst>
            <pc:docMk/>
            <pc:sldMk cId="3660747492" sldId="314"/>
            <ac:picMk id="5" creationId="{7E0DEE24-C889-FF4B-B01D-8C851CFEB5EA}"/>
          </ac:picMkLst>
        </pc:picChg>
        <pc:picChg chg="add mod">
          <ac:chgData name="Andrew Chitty" userId="8a119631f920f496" providerId="LiveId" clId="{083D709F-AE00-4B53-BAF4-1079F3892898}" dt="2024-04-20T16:56:23.535" v="4258"/>
          <ac:picMkLst>
            <pc:docMk/>
            <pc:sldMk cId="3660747492" sldId="314"/>
            <ac:picMk id="7" creationId="{D5201377-17A5-17BA-343A-5EAC037FB0AD}"/>
          </ac:picMkLst>
        </pc:picChg>
      </pc:sldChg>
      <pc:sldChg chg="addSp modSp new mod setBg">
        <pc:chgData name="Andrew Chitty" userId="8a119631f920f496" providerId="LiveId" clId="{083D709F-AE00-4B53-BAF4-1079F3892898}" dt="2024-04-23T15:24:20.706" v="6944"/>
        <pc:sldMkLst>
          <pc:docMk/>
          <pc:sldMk cId="443018295" sldId="315"/>
        </pc:sldMkLst>
        <pc:spChg chg="mod">
          <ac:chgData name="Andrew Chitty" userId="8a119631f920f496" providerId="LiveId" clId="{083D709F-AE00-4B53-BAF4-1079F3892898}" dt="2024-04-20T17:05:42.794" v="4554" actId="122"/>
          <ac:spMkLst>
            <pc:docMk/>
            <pc:sldMk cId="443018295" sldId="315"/>
            <ac:spMk id="2" creationId="{406F0135-2870-34DD-CFB1-5CE595A34C80}"/>
          </ac:spMkLst>
        </pc:spChg>
        <pc:spChg chg="mod">
          <ac:chgData name="Andrew Chitty" userId="8a119631f920f496" providerId="LiveId" clId="{083D709F-AE00-4B53-BAF4-1079F3892898}" dt="2024-04-23T15:24:20.206" v="6943" actId="207"/>
          <ac:spMkLst>
            <pc:docMk/>
            <pc:sldMk cId="443018295" sldId="315"/>
            <ac:spMk id="3" creationId="{A0F04F1A-A993-A1AA-A974-B0563E9340F7}"/>
          </ac:spMkLst>
        </pc:spChg>
        <pc:picChg chg="add mod">
          <ac:chgData name="Andrew Chitty" userId="8a119631f920f496" providerId="LiveId" clId="{083D709F-AE00-4B53-BAF4-1079F3892898}" dt="2024-04-20T17:05:54.468" v="4555"/>
          <ac:picMkLst>
            <pc:docMk/>
            <pc:sldMk cId="443018295" sldId="315"/>
            <ac:picMk id="4" creationId="{2D5FD1FF-3033-64A7-5021-B05F865C4378}"/>
          </ac:picMkLst>
        </pc:picChg>
      </pc:sldChg>
      <pc:sldChg chg="modSp new del mod setBg">
        <pc:chgData name="Andrew Chitty" userId="8a119631f920f496" providerId="LiveId" clId="{083D709F-AE00-4B53-BAF4-1079F3892898}" dt="2024-04-20T17:04:40.515" v="4546" actId="2696"/>
        <pc:sldMkLst>
          <pc:docMk/>
          <pc:sldMk cId="2333297117" sldId="315"/>
        </pc:sldMkLst>
        <pc:spChg chg="mod">
          <ac:chgData name="Andrew Chitty" userId="8a119631f920f496" providerId="LiveId" clId="{083D709F-AE00-4B53-BAF4-1079F3892898}" dt="2024-04-20T17:04:23.214" v="4544" actId="207"/>
          <ac:spMkLst>
            <pc:docMk/>
            <pc:sldMk cId="2333297117" sldId="315"/>
            <ac:spMk id="2" creationId="{9AA1B654-B3CC-DDFB-65BA-DACFA4F6E765}"/>
          </ac:spMkLst>
        </pc:spChg>
        <pc:spChg chg="mod">
          <ac:chgData name="Andrew Chitty" userId="8a119631f920f496" providerId="LiveId" clId="{083D709F-AE00-4B53-BAF4-1079F3892898}" dt="2024-04-20T17:04:27.279" v="4545" actId="207"/>
          <ac:spMkLst>
            <pc:docMk/>
            <pc:sldMk cId="2333297117" sldId="315"/>
            <ac:spMk id="3" creationId="{D310EFCB-3E6E-E7AA-499D-83FDFF60494F}"/>
          </ac:spMkLst>
        </pc:spChg>
      </pc:sldChg>
      <pc:sldChg chg="addSp modSp new mod setBg">
        <pc:chgData name="Andrew Chitty" userId="8a119631f920f496" providerId="LiveId" clId="{083D709F-AE00-4B53-BAF4-1079F3892898}" dt="2024-04-23T19:14:20.177" v="7355" actId="122"/>
        <pc:sldMkLst>
          <pc:docMk/>
          <pc:sldMk cId="3528219086" sldId="316"/>
        </pc:sldMkLst>
        <pc:spChg chg="mod">
          <ac:chgData name="Andrew Chitty" userId="8a119631f920f496" providerId="LiveId" clId="{083D709F-AE00-4B53-BAF4-1079F3892898}" dt="2024-04-23T19:14:20.177" v="7355" actId="122"/>
          <ac:spMkLst>
            <pc:docMk/>
            <pc:sldMk cId="3528219086" sldId="316"/>
            <ac:spMk id="2" creationId="{578EBF66-C468-AB89-982F-7970CD95B1BE}"/>
          </ac:spMkLst>
        </pc:spChg>
        <pc:spChg chg="mod">
          <ac:chgData name="Andrew Chitty" userId="8a119631f920f496" providerId="LiveId" clId="{083D709F-AE00-4B53-BAF4-1079F3892898}" dt="2024-04-20T17:35:13.129" v="5037" actId="20577"/>
          <ac:spMkLst>
            <pc:docMk/>
            <pc:sldMk cId="3528219086" sldId="316"/>
            <ac:spMk id="3" creationId="{5B892D1D-449C-B454-7868-91A393DAFB16}"/>
          </ac:spMkLst>
        </pc:spChg>
        <pc:picChg chg="add mod">
          <ac:chgData name="Andrew Chitty" userId="8a119631f920f496" providerId="LiveId" clId="{083D709F-AE00-4B53-BAF4-1079F3892898}" dt="2024-04-20T17:29:19.120" v="4876"/>
          <ac:picMkLst>
            <pc:docMk/>
            <pc:sldMk cId="3528219086" sldId="316"/>
            <ac:picMk id="4" creationId="{09D4BC23-7003-9DE3-4214-44975CD58EDD}"/>
          </ac:picMkLst>
        </pc:picChg>
      </pc:sldChg>
      <pc:sldChg chg="addSp modSp new mod setBg">
        <pc:chgData name="Andrew Chitty" userId="8a119631f920f496" providerId="LiveId" clId="{083D709F-AE00-4B53-BAF4-1079F3892898}" dt="2024-04-20T17:38:13.985" v="5153"/>
        <pc:sldMkLst>
          <pc:docMk/>
          <pc:sldMk cId="2900404899" sldId="317"/>
        </pc:sldMkLst>
        <pc:spChg chg="mod">
          <ac:chgData name="Andrew Chitty" userId="8a119631f920f496" providerId="LiveId" clId="{083D709F-AE00-4B53-BAF4-1079F3892898}" dt="2024-04-20T17:38:01.937" v="5152" actId="122"/>
          <ac:spMkLst>
            <pc:docMk/>
            <pc:sldMk cId="2900404899" sldId="317"/>
            <ac:spMk id="2" creationId="{E17D51FF-4222-16B1-F8E0-0D2B34B36D23}"/>
          </ac:spMkLst>
        </pc:spChg>
        <pc:spChg chg="mod">
          <ac:chgData name="Andrew Chitty" userId="8a119631f920f496" providerId="LiveId" clId="{083D709F-AE00-4B53-BAF4-1079F3892898}" dt="2024-04-20T17:37:36.781" v="5150" actId="20577"/>
          <ac:spMkLst>
            <pc:docMk/>
            <pc:sldMk cId="2900404899" sldId="317"/>
            <ac:spMk id="3" creationId="{D8C870AC-C385-EC7F-5F3A-748FB38B4BBE}"/>
          </ac:spMkLst>
        </pc:spChg>
        <pc:picChg chg="add mod">
          <ac:chgData name="Andrew Chitty" userId="8a119631f920f496" providerId="LiveId" clId="{083D709F-AE00-4B53-BAF4-1079F3892898}" dt="2024-04-20T17:38:13.985" v="5153"/>
          <ac:picMkLst>
            <pc:docMk/>
            <pc:sldMk cId="2900404899" sldId="317"/>
            <ac:picMk id="4" creationId="{C603D798-9698-8185-DE01-CA6AC3D6334C}"/>
          </ac:picMkLst>
        </pc:picChg>
      </pc:sldChg>
      <pc:sldChg chg="addSp delSp modSp new mod setBg">
        <pc:chgData name="Andrew Chitty" userId="8a119631f920f496" providerId="LiveId" clId="{083D709F-AE00-4B53-BAF4-1079F3892898}" dt="2024-04-20T19:21:06.186" v="5321" actId="1076"/>
        <pc:sldMkLst>
          <pc:docMk/>
          <pc:sldMk cId="4169474505" sldId="318"/>
        </pc:sldMkLst>
        <pc:spChg chg="mod">
          <ac:chgData name="Andrew Chitty" userId="8a119631f920f496" providerId="LiveId" clId="{083D709F-AE00-4B53-BAF4-1079F3892898}" dt="2024-04-20T19:16:59.683" v="5292" actId="122"/>
          <ac:spMkLst>
            <pc:docMk/>
            <pc:sldMk cId="4169474505" sldId="318"/>
            <ac:spMk id="2" creationId="{4AC1D14C-7AFE-7A26-079F-B14C6E9DE467}"/>
          </ac:spMkLst>
        </pc:spChg>
        <pc:spChg chg="mod">
          <ac:chgData name="Andrew Chitty" userId="8a119631f920f496" providerId="LiveId" clId="{083D709F-AE00-4B53-BAF4-1079F3892898}" dt="2024-04-20T19:20:18.512" v="5314" actId="20577"/>
          <ac:spMkLst>
            <pc:docMk/>
            <pc:sldMk cId="4169474505" sldId="318"/>
            <ac:spMk id="3" creationId="{C5E45311-013E-C6B6-2716-0F155B30CBF0}"/>
          </ac:spMkLst>
        </pc:spChg>
        <pc:spChg chg="del">
          <ac:chgData name="Andrew Chitty" userId="8a119631f920f496" providerId="LiveId" clId="{083D709F-AE00-4B53-BAF4-1079F3892898}" dt="2024-04-20T19:18:20.132" v="5295" actId="22"/>
          <ac:spMkLst>
            <pc:docMk/>
            <pc:sldMk cId="4169474505" sldId="318"/>
            <ac:spMk id="4" creationId="{B8FBE7C7-2BD2-6781-BF72-2D416903EECF}"/>
          </ac:spMkLst>
        </pc:spChg>
        <pc:spChg chg="add mod">
          <ac:chgData name="Andrew Chitty" userId="8a119631f920f496" providerId="LiveId" clId="{083D709F-AE00-4B53-BAF4-1079F3892898}" dt="2024-04-20T19:21:06.186" v="5321" actId="1076"/>
          <ac:spMkLst>
            <pc:docMk/>
            <pc:sldMk cId="4169474505" sldId="318"/>
            <ac:spMk id="8" creationId="{0B845B6B-5A75-DEBF-75EF-58ACA92F74E9}"/>
          </ac:spMkLst>
        </pc:spChg>
        <pc:picChg chg="add mod">
          <ac:chgData name="Andrew Chitty" userId="8a119631f920f496" providerId="LiveId" clId="{083D709F-AE00-4B53-BAF4-1079F3892898}" dt="2024-04-20T19:17:15.720" v="5293"/>
          <ac:picMkLst>
            <pc:docMk/>
            <pc:sldMk cId="4169474505" sldId="318"/>
            <ac:picMk id="5" creationId="{EAAB5B13-EE19-6EC2-97DF-2B7BD4A0E7D9}"/>
          </ac:picMkLst>
        </pc:picChg>
        <pc:picChg chg="add mod ord">
          <ac:chgData name="Andrew Chitty" userId="8a119631f920f496" providerId="LiveId" clId="{083D709F-AE00-4B53-BAF4-1079F3892898}" dt="2024-04-20T19:20:55.122" v="5319" actId="14100"/>
          <ac:picMkLst>
            <pc:docMk/>
            <pc:sldMk cId="4169474505" sldId="318"/>
            <ac:picMk id="7" creationId="{1D8B2B0B-1666-7733-9287-92A46EA6DCC2}"/>
          </ac:picMkLst>
        </pc:picChg>
      </pc:sldChg>
      <pc:sldChg chg="addSp delSp modSp new mod setBg">
        <pc:chgData name="Andrew Chitty" userId="8a119631f920f496" providerId="LiveId" clId="{083D709F-AE00-4B53-BAF4-1079F3892898}" dt="2024-04-20T19:24:00.461" v="5346" actId="20577"/>
        <pc:sldMkLst>
          <pc:docMk/>
          <pc:sldMk cId="2815702243" sldId="319"/>
        </pc:sldMkLst>
        <pc:spChg chg="mod">
          <ac:chgData name="Andrew Chitty" userId="8a119631f920f496" providerId="LiveId" clId="{083D709F-AE00-4B53-BAF4-1079F3892898}" dt="2024-04-20T19:21:51.004" v="5325" actId="122"/>
          <ac:spMkLst>
            <pc:docMk/>
            <pc:sldMk cId="2815702243" sldId="319"/>
            <ac:spMk id="2" creationId="{59DEC602-7EB4-4C3F-D27B-6E1A563CAF8F}"/>
          </ac:spMkLst>
        </pc:spChg>
        <pc:spChg chg="mod">
          <ac:chgData name="Andrew Chitty" userId="8a119631f920f496" providerId="LiveId" clId="{083D709F-AE00-4B53-BAF4-1079F3892898}" dt="2024-04-20T19:24:00.461" v="5346" actId="20577"/>
          <ac:spMkLst>
            <pc:docMk/>
            <pc:sldMk cId="2815702243" sldId="319"/>
            <ac:spMk id="3" creationId="{4FC96F88-B27B-A16B-1532-80CFEC6A694A}"/>
          </ac:spMkLst>
        </pc:spChg>
        <pc:spChg chg="del">
          <ac:chgData name="Andrew Chitty" userId="8a119631f920f496" providerId="LiveId" clId="{083D709F-AE00-4B53-BAF4-1079F3892898}" dt="2024-04-20T19:23:42.132" v="5328" actId="22"/>
          <ac:spMkLst>
            <pc:docMk/>
            <pc:sldMk cId="2815702243" sldId="319"/>
            <ac:spMk id="4" creationId="{0F3996FE-6D77-8E3A-84B8-E5DDE426C0A5}"/>
          </ac:spMkLst>
        </pc:spChg>
        <pc:picChg chg="add mod">
          <ac:chgData name="Andrew Chitty" userId="8a119631f920f496" providerId="LiveId" clId="{083D709F-AE00-4B53-BAF4-1079F3892898}" dt="2024-04-20T19:22:05.614" v="5326"/>
          <ac:picMkLst>
            <pc:docMk/>
            <pc:sldMk cId="2815702243" sldId="319"/>
            <ac:picMk id="5" creationId="{48CA2EB5-D9A9-624C-5B47-2E31F1D27F18}"/>
          </ac:picMkLst>
        </pc:picChg>
        <pc:picChg chg="add mod ord">
          <ac:chgData name="Andrew Chitty" userId="8a119631f920f496" providerId="LiveId" clId="{083D709F-AE00-4B53-BAF4-1079F3892898}" dt="2024-04-20T19:23:42.132" v="5328" actId="22"/>
          <ac:picMkLst>
            <pc:docMk/>
            <pc:sldMk cId="2815702243" sldId="319"/>
            <ac:picMk id="7" creationId="{DE8FE0D5-4474-F61F-79E1-CAF3CACFDD11}"/>
          </ac:picMkLst>
        </pc:picChg>
      </pc:sldChg>
      <pc:sldChg chg="addSp delSp modSp new mod setBg">
        <pc:chgData name="Andrew Chitty" userId="8a119631f920f496" providerId="LiveId" clId="{083D709F-AE00-4B53-BAF4-1079F3892898}" dt="2024-04-23T14:30:22.110" v="6874" actId="207"/>
        <pc:sldMkLst>
          <pc:docMk/>
          <pc:sldMk cId="2850664393" sldId="320"/>
        </pc:sldMkLst>
        <pc:spChg chg="mod">
          <ac:chgData name="Andrew Chitty" userId="8a119631f920f496" providerId="LiveId" clId="{083D709F-AE00-4B53-BAF4-1079F3892898}" dt="2024-04-20T19:24:55.861" v="5350" actId="122"/>
          <ac:spMkLst>
            <pc:docMk/>
            <pc:sldMk cId="2850664393" sldId="320"/>
            <ac:spMk id="2" creationId="{6AF29F4C-6CC6-1A6F-BD49-DD952D0D3563}"/>
          </ac:spMkLst>
        </pc:spChg>
        <pc:spChg chg="mod">
          <ac:chgData name="Andrew Chitty" userId="8a119631f920f496" providerId="LiveId" clId="{083D709F-AE00-4B53-BAF4-1079F3892898}" dt="2024-04-20T19:28:22.734" v="5511" actId="20577"/>
          <ac:spMkLst>
            <pc:docMk/>
            <pc:sldMk cId="2850664393" sldId="320"/>
            <ac:spMk id="3" creationId="{B77457A9-5BDA-6564-223E-41F8872336A2}"/>
          </ac:spMkLst>
        </pc:spChg>
        <pc:spChg chg="add mod">
          <ac:chgData name="Andrew Chitty" userId="8a119631f920f496" providerId="LiveId" clId="{083D709F-AE00-4B53-BAF4-1079F3892898}" dt="2024-04-23T14:30:22.110" v="6874" actId="207"/>
          <ac:spMkLst>
            <pc:docMk/>
            <pc:sldMk cId="2850664393" sldId="320"/>
            <ac:spMk id="4" creationId="{47DF06FD-F72F-6E56-1AD0-5CCB67333867}"/>
          </ac:spMkLst>
        </pc:spChg>
        <pc:spChg chg="del">
          <ac:chgData name="Andrew Chitty" userId="8a119631f920f496" providerId="LiveId" clId="{083D709F-AE00-4B53-BAF4-1079F3892898}" dt="2024-04-20T19:26:15.236" v="5352" actId="22"/>
          <ac:spMkLst>
            <pc:docMk/>
            <pc:sldMk cId="2850664393" sldId="320"/>
            <ac:spMk id="4" creationId="{AC935E62-1013-7C9A-0EB1-402E811765FF}"/>
          </ac:spMkLst>
        </pc:spChg>
        <pc:picChg chg="add mod ord">
          <ac:chgData name="Andrew Chitty" userId="8a119631f920f496" providerId="LiveId" clId="{083D709F-AE00-4B53-BAF4-1079F3892898}" dt="2024-04-20T19:26:26.503" v="5355" actId="14100"/>
          <ac:picMkLst>
            <pc:docMk/>
            <pc:sldMk cId="2850664393" sldId="320"/>
            <ac:picMk id="6" creationId="{0868C86B-B62E-BCB6-D795-3C7B217AC87E}"/>
          </ac:picMkLst>
        </pc:picChg>
        <pc:picChg chg="add mod">
          <ac:chgData name="Andrew Chitty" userId="8a119631f920f496" providerId="LiveId" clId="{083D709F-AE00-4B53-BAF4-1079F3892898}" dt="2024-04-20T19:28:37.188" v="5512"/>
          <ac:picMkLst>
            <pc:docMk/>
            <pc:sldMk cId="2850664393" sldId="320"/>
            <ac:picMk id="7" creationId="{95FEA819-158B-677A-3462-6B472DBC89DA}"/>
          </ac:picMkLst>
        </pc:picChg>
      </pc:sldChg>
      <pc:sldChg chg="add del setBg">
        <pc:chgData name="Andrew Chitty" userId="8a119631f920f496" providerId="LiveId" clId="{083D709F-AE00-4B53-BAF4-1079F3892898}" dt="2024-04-23T15:25:00.246" v="6947"/>
        <pc:sldMkLst>
          <pc:docMk/>
          <pc:sldMk cId="2146365661" sldId="321"/>
        </pc:sldMkLst>
      </pc:sldChg>
      <pc:sldChg chg="modSp new add del mod ord setBg">
        <pc:chgData name="Andrew Chitty" userId="8a119631f920f496" providerId="LiveId" clId="{083D709F-AE00-4B53-BAF4-1079F3892898}" dt="2024-04-23T18:54:42.498" v="6961" actId="122"/>
        <pc:sldMkLst>
          <pc:docMk/>
          <pc:sldMk cId="2617687043" sldId="321"/>
        </pc:sldMkLst>
        <pc:spChg chg="mod">
          <ac:chgData name="Andrew Chitty" userId="8a119631f920f496" providerId="LiveId" clId="{083D709F-AE00-4B53-BAF4-1079F3892898}" dt="2024-04-23T18:54:42.498" v="6961" actId="122"/>
          <ac:spMkLst>
            <pc:docMk/>
            <pc:sldMk cId="2617687043" sldId="321"/>
            <ac:spMk id="2" creationId="{120DAA22-14CB-FC20-330E-58FD5A0C3679}"/>
          </ac:spMkLst>
        </pc:spChg>
        <pc:spChg chg="mod">
          <ac:chgData name="Andrew Chitty" userId="8a119631f920f496" providerId="LiveId" clId="{083D709F-AE00-4B53-BAF4-1079F3892898}" dt="2024-04-23T14:26:32.011" v="6871" actId="255"/>
          <ac:spMkLst>
            <pc:docMk/>
            <pc:sldMk cId="2617687043" sldId="321"/>
            <ac:spMk id="3" creationId="{72E55DC3-856B-A811-7ABA-71D5F7413E72}"/>
          </ac:spMkLst>
        </pc:spChg>
      </pc:sldChg>
      <pc:sldChg chg="addSp delSp modSp new mod setBg">
        <pc:chgData name="Andrew Chitty" userId="8a119631f920f496" providerId="LiveId" clId="{083D709F-AE00-4B53-BAF4-1079F3892898}" dt="2024-04-22T13:43:37.457" v="6026" actId="1076"/>
        <pc:sldMkLst>
          <pc:docMk/>
          <pc:sldMk cId="1823277654" sldId="322"/>
        </pc:sldMkLst>
        <pc:spChg chg="mod">
          <ac:chgData name="Andrew Chitty" userId="8a119631f920f496" providerId="LiveId" clId="{083D709F-AE00-4B53-BAF4-1079F3892898}" dt="2024-04-22T13:27:36.647" v="5774" actId="122"/>
          <ac:spMkLst>
            <pc:docMk/>
            <pc:sldMk cId="1823277654" sldId="322"/>
            <ac:spMk id="2" creationId="{4870E726-2C49-49EB-B3E4-88E63AE186AB}"/>
          </ac:spMkLst>
        </pc:spChg>
        <pc:spChg chg="mod">
          <ac:chgData name="Andrew Chitty" userId="8a119631f920f496" providerId="LiveId" clId="{083D709F-AE00-4B53-BAF4-1079F3892898}" dt="2024-04-22T13:43:10.870" v="6021" actId="20577"/>
          <ac:spMkLst>
            <pc:docMk/>
            <pc:sldMk cId="1823277654" sldId="322"/>
            <ac:spMk id="3" creationId="{3B21B30D-39F6-C0A2-E03D-003110D605C3}"/>
          </ac:spMkLst>
        </pc:spChg>
        <pc:spChg chg="del">
          <ac:chgData name="Andrew Chitty" userId="8a119631f920f496" providerId="LiveId" clId="{083D709F-AE00-4B53-BAF4-1079F3892898}" dt="2024-04-22T13:31:51.292" v="5782"/>
          <ac:spMkLst>
            <pc:docMk/>
            <pc:sldMk cId="1823277654" sldId="322"/>
            <ac:spMk id="4" creationId="{9B6356FD-B645-662C-355D-D71C3C7B1E37}"/>
          </ac:spMkLst>
        </pc:spChg>
        <pc:spChg chg="add del mod">
          <ac:chgData name="Andrew Chitty" userId="8a119631f920f496" providerId="LiveId" clId="{083D709F-AE00-4B53-BAF4-1079F3892898}" dt="2024-04-22T13:34:33.816" v="5821" actId="22"/>
          <ac:spMkLst>
            <pc:docMk/>
            <pc:sldMk cId="1823277654" sldId="322"/>
            <ac:spMk id="8" creationId="{509C91E3-85CA-943D-1383-F3174E4B36E7}"/>
          </ac:spMkLst>
        </pc:spChg>
        <pc:spChg chg="add del mod">
          <ac:chgData name="Andrew Chitty" userId="8a119631f920f496" providerId="LiveId" clId="{083D709F-AE00-4B53-BAF4-1079F3892898}" dt="2024-04-22T13:41:49.094" v="5972" actId="21"/>
          <ac:spMkLst>
            <pc:docMk/>
            <pc:sldMk cId="1823277654" sldId="322"/>
            <ac:spMk id="11" creationId="{B6722C92-DF22-F3FF-8D3B-A883E182E7B2}"/>
          </ac:spMkLst>
        </pc:spChg>
        <pc:spChg chg="add del mod">
          <ac:chgData name="Andrew Chitty" userId="8a119631f920f496" providerId="LiveId" clId="{083D709F-AE00-4B53-BAF4-1079F3892898}" dt="2024-04-22T13:41:34.185" v="5967"/>
          <ac:spMkLst>
            <pc:docMk/>
            <pc:sldMk cId="1823277654" sldId="322"/>
            <ac:spMk id="13" creationId="{4E348CA4-B8C3-A23A-1BC8-A89F6883036C}"/>
          </ac:spMkLst>
        </pc:spChg>
        <pc:spChg chg="add mod">
          <ac:chgData name="Andrew Chitty" userId="8a119631f920f496" providerId="LiveId" clId="{083D709F-AE00-4B53-BAF4-1079F3892898}" dt="2024-04-22T13:42:19.839" v="5976" actId="1076"/>
          <ac:spMkLst>
            <pc:docMk/>
            <pc:sldMk cId="1823277654" sldId="322"/>
            <ac:spMk id="15" creationId="{3DA5740B-F6AE-F4D8-C6C0-FF52C1B08017}"/>
          </ac:spMkLst>
        </pc:spChg>
        <pc:spChg chg="add mod">
          <ac:chgData name="Andrew Chitty" userId="8a119631f920f496" providerId="LiveId" clId="{083D709F-AE00-4B53-BAF4-1079F3892898}" dt="2024-04-22T13:43:37.457" v="6026" actId="1076"/>
          <ac:spMkLst>
            <pc:docMk/>
            <pc:sldMk cId="1823277654" sldId="322"/>
            <ac:spMk id="16" creationId="{190E2C23-0B6C-868D-861D-BE43FCFEC2A4}"/>
          </ac:spMkLst>
        </pc:spChg>
        <pc:picChg chg="add mod">
          <ac:chgData name="Andrew Chitty" userId="8a119631f920f496" providerId="LiveId" clId="{083D709F-AE00-4B53-BAF4-1079F3892898}" dt="2024-04-22T13:28:09.129" v="5779"/>
          <ac:picMkLst>
            <pc:docMk/>
            <pc:sldMk cId="1823277654" sldId="322"/>
            <ac:picMk id="5" creationId="{21B2F962-491E-49D8-C7BF-3D995DD1DB59}"/>
          </ac:picMkLst>
        </pc:picChg>
        <pc:picChg chg="add del mod">
          <ac:chgData name="Andrew Chitty" userId="8a119631f920f496" providerId="LiveId" clId="{083D709F-AE00-4B53-BAF4-1079F3892898}" dt="2024-04-22T13:34:23.874" v="5820" actId="21"/>
          <ac:picMkLst>
            <pc:docMk/>
            <pc:sldMk cId="1823277654" sldId="322"/>
            <ac:picMk id="6" creationId="{D72350D5-9259-1DF6-2786-419E57A53C21}"/>
          </ac:picMkLst>
        </pc:picChg>
        <pc:picChg chg="add del mod ord">
          <ac:chgData name="Andrew Chitty" userId="8a119631f920f496" providerId="LiveId" clId="{083D709F-AE00-4B53-BAF4-1079F3892898}" dt="2024-04-22T13:40:51.699" v="5966" actId="21"/>
          <ac:picMkLst>
            <pc:docMk/>
            <pc:sldMk cId="1823277654" sldId="322"/>
            <ac:picMk id="10" creationId="{94AD51C0-BB8E-E10A-7513-D4B655855575}"/>
          </ac:picMkLst>
        </pc:picChg>
        <pc:picChg chg="add mod">
          <ac:chgData name="Andrew Chitty" userId="8a119631f920f496" providerId="LiveId" clId="{083D709F-AE00-4B53-BAF4-1079F3892898}" dt="2024-04-22T13:42:11.056" v="5975" actId="14100"/>
          <ac:picMkLst>
            <pc:docMk/>
            <pc:sldMk cId="1823277654" sldId="322"/>
            <ac:picMk id="14" creationId="{04F0EA3E-6A16-F465-ED9D-F41B4EB5C8B5}"/>
          </ac:picMkLst>
        </pc:picChg>
      </pc:sldChg>
      <pc:sldChg chg="new del">
        <pc:chgData name="Andrew Chitty" userId="8a119631f920f496" providerId="LiveId" clId="{083D709F-AE00-4B53-BAF4-1079F3892898}" dt="2024-04-20T19:29:58.802" v="5553" actId="2696"/>
        <pc:sldMkLst>
          <pc:docMk/>
          <pc:sldMk cId="3782857934" sldId="322"/>
        </pc:sldMkLst>
      </pc:sldChg>
      <pc:sldChg chg="addSp delSp modSp new mod setBg">
        <pc:chgData name="Andrew Chitty" userId="8a119631f920f496" providerId="LiveId" clId="{083D709F-AE00-4B53-BAF4-1079F3892898}" dt="2024-04-22T13:45:40.998" v="6091" actId="1076"/>
        <pc:sldMkLst>
          <pc:docMk/>
          <pc:sldMk cId="637429194" sldId="323"/>
        </pc:sldMkLst>
        <pc:spChg chg="mod">
          <ac:chgData name="Andrew Chitty" userId="8a119631f920f496" providerId="LiveId" clId="{083D709F-AE00-4B53-BAF4-1079F3892898}" dt="2024-04-22T13:27:49.901" v="5776" actId="122"/>
          <ac:spMkLst>
            <pc:docMk/>
            <pc:sldMk cId="637429194" sldId="323"/>
            <ac:spMk id="2" creationId="{B883D0C1-EEFD-7F3B-363B-331F3BBA5734}"/>
          </ac:spMkLst>
        </pc:spChg>
        <pc:spChg chg="mod">
          <ac:chgData name="Andrew Chitty" userId="8a119631f920f496" providerId="LiveId" clId="{083D709F-AE00-4B53-BAF4-1079F3892898}" dt="2024-04-22T13:45:06.298" v="6086" actId="20577"/>
          <ac:spMkLst>
            <pc:docMk/>
            <pc:sldMk cId="637429194" sldId="323"/>
            <ac:spMk id="3" creationId="{4E9A89A0-DE4E-309D-8047-DAE7C947EA17}"/>
          </ac:spMkLst>
        </pc:spChg>
        <pc:spChg chg="del">
          <ac:chgData name="Andrew Chitty" userId="8a119631f920f496" providerId="LiveId" clId="{083D709F-AE00-4B53-BAF4-1079F3892898}" dt="2024-04-22T13:44:17.447" v="6027"/>
          <ac:spMkLst>
            <pc:docMk/>
            <pc:sldMk cId="637429194" sldId="323"/>
            <ac:spMk id="4" creationId="{25F0D678-6A0E-72F3-05E9-BA9F5479310D}"/>
          </ac:spMkLst>
        </pc:spChg>
        <pc:spChg chg="add mod">
          <ac:chgData name="Andrew Chitty" userId="8a119631f920f496" providerId="LiveId" clId="{083D709F-AE00-4B53-BAF4-1079F3892898}" dt="2024-04-22T13:45:40.998" v="6091" actId="1076"/>
          <ac:spMkLst>
            <pc:docMk/>
            <pc:sldMk cId="637429194" sldId="323"/>
            <ac:spMk id="7" creationId="{817F051A-55F5-9500-DD37-3C3166C54A93}"/>
          </ac:spMkLst>
        </pc:spChg>
        <pc:picChg chg="add mod">
          <ac:chgData name="Andrew Chitty" userId="8a119631f920f496" providerId="LiveId" clId="{083D709F-AE00-4B53-BAF4-1079F3892898}" dt="2024-04-22T13:28:14.602" v="5780"/>
          <ac:picMkLst>
            <pc:docMk/>
            <pc:sldMk cId="637429194" sldId="323"/>
            <ac:picMk id="5" creationId="{8F68D6C0-D199-CDF1-85F6-B2FB4CC33AE6}"/>
          </ac:picMkLst>
        </pc:picChg>
        <pc:picChg chg="add mod">
          <ac:chgData name="Andrew Chitty" userId="8a119631f920f496" providerId="LiveId" clId="{083D709F-AE00-4B53-BAF4-1079F3892898}" dt="2024-04-22T13:44:56.951" v="6083" actId="1076"/>
          <ac:picMkLst>
            <pc:docMk/>
            <pc:sldMk cId="637429194" sldId="323"/>
            <ac:picMk id="6" creationId="{EA17DD94-DFDD-E4C7-F916-B079E11FCE51}"/>
          </ac:picMkLst>
        </pc:picChg>
      </pc:sldChg>
      <pc:sldChg chg="addSp delSp modSp new mod setBg">
        <pc:chgData name="Andrew Chitty" userId="8a119631f920f496" providerId="LiveId" clId="{083D709F-AE00-4B53-BAF4-1079F3892898}" dt="2024-04-22T13:50:57.358" v="6191" actId="688"/>
        <pc:sldMkLst>
          <pc:docMk/>
          <pc:sldMk cId="3416194889" sldId="324"/>
        </pc:sldMkLst>
        <pc:spChg chg="mod">
          <ac:chgData name="Andrew Chitty" userId="8a119631f920f496" providerId="LiveId" clId="{083D709F-AE00-4B53-BAF4-1079F3892898}" dt="2024-04-22T13:27:58.573" v="5778" actId="122"/>
          <ac:spMkLst>
            <pc:docMk/>
            <pc:sldMk cId="3416194889" sldId="324"/>
            <ac:spMk id="2" creationId="{606860C5-CBD1-4BCA-B3D8-D5593CB20D5A}"/>
          </ac:spMkLst>
        </pc:spChg>
        <pc:spChg chg="mod">
          <ac:chgData name="Andrew Chitty" userId="8a119631f920f496" providerId="LiveId" clId="{083D709F-AE00-4B53-BAF4-1079F3892898}" dt="2024-04-22T13:50:14.706" v="6186" actId="33524"/>
          <ac:spMkLst>
            <pc:docMk/>
            <pc:sldMk cId="3416194889" sldId="324"/>
            <ac:spMk id="3" creationId="{16330578-1175-30AA-A6B2-2053A55823AA}"/>
          </ac:spMkLst>
        </pc:spChg>
        <pc:spChg chg="del">
          <ac:chgData name="Andrew Chitty" userId="8a119631f920f496" providerId="LiveId" clId="{083D709F-AE00-4B53-BAF4-1079F3892898}" dt="2024-04-22T13:48:37.654" v="6100" actId="22"/>
          <ac:spMkLst>
            <pc:docMk/>
            <pc:sldMk cId="3416194889" sldId="324"/>
            <ac:spMk id="4" creationId="{DFF52C30-A4E2-1A9A-291F-C126A7E435A7}"/>
          </ac:spMkLst>
        </pc:spChg>
        <pc:spChg chg="add mod">
          <ac:chgData name="Andrew Chitty" userId="8a119631f920f496" providerId="LiveId" clId="{083D709F-AE00-4B53-BAF4-1079F3892898}" dt="2024-04-22T13:50:57.358" v="6191" actId="688"/>
          <ac:spMkLst>
            <pc:docMk/>
            <pc:sldMk cId="3416194889" sldId="324"/>
            <ac:spMk id="8" creationId="{D7781FA1-CB4B-AED4-BBB0-58ACE42FF3BF}"/>
          </ac:spMkLst>
        </pc:spChg>
        <pc:picChg chg="add mod">
          <ac:chgData name="Andrew Chitty" userId="8a119631f920f496" providerId="LiveId" clId="{083D709F-AE00-4B53-BAF4-1079F3892898}" dt="2024-04-22T13:28:19.574" v="5781"/>
          <ac:picMkLst>
            <pc:docMk/>
            <pc:sldMk cId="3416194889" sldId="324"/>
            <ac:picMk id="5" creationId="{F668A7E5-CEAE-062D-1B2F-19C684716B66}"/>
          </ac:picMkLst>
        </pc:picChg>
        <pc:picChg chg="add mod ord">
          <ac:chgData name="Andrew Chitty" userId="8a119631f920f496" providerId="LiveId" clId="{083D709F-AE00-4B53-BAF4-1079F3892898}" dt="2024-04-22T13:48:52.845" v="6102" actId="14100"/>
          <ac:picMkLst>
            <pc:docMk/>
            <pc:sldMk cId="3416194889" sldId="324"/>
            <ac:picMk id="7" creationId="{E9602780-9D53-1EF0-33E5-A13E420FE98A}"/>
          </ac:picMkLst>
        </pc:picChg>
      </pc:sldChg>
      <pc:sldChg chg="addSp delSp modSp new mod setBg">
        <pc:chgData name="Andrew Chitty" userId="8a119631f920f496" providerId="LiveId" clId="{083D709F-AE00-4B53-BAF4-1079F3892898}" dt="2024-04-23T19:13:55.236" v="7353" actId="122"/>
        <pc:sldMkLst>
          <pc:docMk/>
          <pc:sldMk cId="1072393771" sldId="325"/>
        </pc:sldMkLst>
        <pc:spChg chg="mod">
          <ac:chgData name="Andrew Chitty" userId="8a119631f920f496" providerId="LiveId" clId="{083D709F-AE00-4B53-BAF4-1079F3892898}" dt="2024-04-23T19:13:55.236" v="7353" actId="122"/>
          <ac:spMkLst>
            <pc:docMk/>
            <pc:sldMk cId="1072393771" sldId="325"/>
            <ac:spMk id="2" creationId="{9C845972-F2EC-789C-6DD3-E2B1D2DA4770}"/>
          </ac:spMkLst>
        </pc:spChg>
        <pc:spChg chg="mod">
          <ac:chgData name="Andrew Chitty" userId="8a119631f920f496" providerId="LiveId" clId="{083D709F-AE00-4B53-BAF4-1079F3892898}" dt="2024-04-22T14:22:33.152" v="6396" actId="20577"/>
          <ac:spMkLst>
            <pc:docMk/>
            <pc:sldMk cId="1072393771" sldId="325"/>
            <ac:spMk id="3" creationId="{15AABE55-57CF-11A4-C0B2-27E4FAE87855}"/>
          </ac:spMkLst>
        </pc:spChg>
        <pc:spChg chg="del">
          <ac:chgData name="Andrew Chitty" userId="8a119631f920f496" providerId="LiveId" clId="{083D709F-AE00-4B53-BAF4-1079F3892898}" dt="2024-04-22T14:00:26.695" v="6192" actId="22"/>
          <ac:spMkLst>
            <pc:docMk/>
            <pc:sldMk cId="1072393771" sldId="325"/>
            <ac:spMk id="4" creationId="{45AF8EA5-968A-BB5D-5E2A-9D39C94299E7}"/>
          </ac:spMkLst>
        </pc:spChg>
        <pc:picChg chg="add mod">
          <ac:chgData name="Andrew Chitty" userId="8a119631f920f496" providerId="LiveId" clId="{083D709F-AE00-4B53-BAF4-1079F3892898}" dt="2024-04-22T13:47:15.218" v="6098"/>
          <ac:picMkLst>
            <pc:docMk/>
            <pc:sldMk cId="1072393771" sldId="325"/>
            <ac:picMk id="5" creationId="{5CE727A8-52A9-565C-BFBC-852734F7613F}"/>
          </ac:picMkLst>
        </pc:picChg>
        <pc:picChg chg="add mod ord">
          <ac:chgData name="Andrew Chitty" userId="8a119631f920f496" providerId="LiveId" clId="{083D709F-AE00-4B53-BAF4-1079F3892898}" dt="2024-04-22T14:20:56.923" v="6354" actId="14100"/>
          <ac:picMkLst>
            <pc:docMk/>
            <pc:sldMk cId="1072393771" sldId="325"/>
            <ac:picMk id="7" creationId="{5466003A-2B59-04C0-32E2-60E54923DE68}"/>
          </ac:picMkLst>
        </pc:picChg>
        <pc:picChg chg="add mod">
          <ac:chgData name="Andrew Chitty" userId="8a119631f920f496" providerId="LiveId" clId="{083D709F-AE00-4B53-BAF4-1079F3892898}" dt="2024-04-22T14:20:53.010" v="6353" actId="14100"/>
          <ac:picMkLst>
            <pc:docMk/>
            <pc:sldMk cId="1072393771" sldId="325"/>
            <ac:picMk id="9" creationId="{43BE6454-7FBE-1626-943B-AE8764DC116E}"/>
          </ac:picMkLst>
        </pc:picChg>
      </pc:sldChg>
      <pc:sldChg chg="addSp delSp modSp new mod setBg">
        <pc:chgData name="Andrew Chitty" userId="8a119631f920f496" providerId="LiveId" clId="{083D709F-AE00-4B53-BAF4-1079F3892898}" dt="2024-04-23T19:14:04.988" v="7354" actId="122"/>
        <pc:sldMkLst>
          <pc:docMk/>
          <pc:sldMk cId="364358950" sldId="326"/>
        </pc:sldMkLst>
        <pc:spChg chg="mod">
          <ac:chgData name="Andrew Chitty" userId="8a119631f920f496" providerId="LiveId" clId="{083D709F-AE00-4B53-BAF4-1079F3892898}" dt="2024-04-23T19:14:04.988" v="7354" actId="122"/>
          <ac:spMkLst>
            <pc:docMk/>
            <pc:sldMk cId="364358950" sldId="326"/>
            <ac:spMk id="2" creationId="{3D51757E-CFD0-1EE8-0526-03404CC529C1}"/>
          </ac:spMkLst>
        </pc:spChg>
        <pc:spChg chg="mod">
          <ac:chgData name="Andrew Chitty" userId="8a119631f920f496" providerId="LiveId" clId="{083D709F-AE00-4B53-BAF4-1079F3892898}" dt="2024-04-22T14:25:02.857" v="6552" actId="20577"/>
          <ac:spMkLst>
            <pc:docMk/>
            <pc:sldMk cId="364358950" sldId="326"/>
            <ac:spMk id="3" creationId="{4A170B50-D06A-6D86-535F-9A665853B538}"/>
          </ac:spMkLst>
        </pc:spChg>
        <pc:spChg chg="del">
          <ac:chgData name="Andrew Chitty" userId="8a119631f920f496" providerId="LiveId" clId="{083D709F-AE00-4B53-BAF4-1079F3892898}" dt="2024-04-22T14:14:14.051" v="6348" actId="22"/>
          <ac:spMkLst>
            <pc:docMk/>
            <pc:sldMk cId="364358950" sldId="326"/>
            <ac:spMk id="4" creationId="{8318A69B-4719-E1E1-AE10-6E05C56DCD95}"/>
          </ac:spMkLst>
        </pc:spChg>
        <pc:spChg chg="add del mod">
          <ac:chgData name="Andrew Chitty" userId="8a119631f920f496" providerId="LiveId" clId="{083D709F-AE00-4B53-BAF4-1079F3892898}" dt="2024-04-22T14:17:35.857" v="6350" actId="22"/>
          <ac:spMkLst>
            <pc:docMk/>
            <pc:sldMk cId="364358950" sldId="326"/>
            <ac:spMk id="9" creationId="{61674DA3-DBDA-A86C-B007-A44619AF8624}"/>
          </ac:spMkLst>
        </pc:spChg>
        <pc:spChg chg="add mod">
          <ac:chgData name="Andrew Chitty" userId="8a119631f920f496" providerId="LiveId" clId="{083D709F-AE00-4B53-BAF4-1079F3892898}" dt="2024-04-22T14:25:37.624" v="6556" actId="1076"/>
          <ac:spMkLst>
            <pc:docMk/>
            <pc:sldMk cId="364358950" sldId="326"/>
            <ac:spMk id="12" creationId="{69240FFF-B8A4-6A4B-AF80-E15DB5617A80}"/>
          </ac:spMkLst>
        </pc:spChg>
        <pc:picChg chg="add mod">
          <ac:chgData name="Andrew Chitty" userId="8a119631f920f496" providerId="LiveId" clId="{083D709F-AE00-4B53-BAF4-1079F3892898}" dt="2024-04-22T13:47:19.752" v="6099"/>
          <ac:picMkLst>
            <pc:docMk/>
            <pc:sldMk cId="364358950" sldId="326"/>
            <ac:picMk id="5" creationId="{D0CED51E-D34A-91FD-FCC4-09A96D61DF15}"/>
          </ac:picMkLst>
        </pc:picChg>
        <pc:picChg chg="add del mod ord">
          <ac:chgData name="Andrew Chitty" userId="8a119631f920f496" providerId="LiveId" clId="{083D709F-AE00-4B53-BAF4-1079F3892898}" dt="2024-04-22T14:14:18.723" v="6349" actId="21"/>
          <ac:picMkLst>
            <pc:docMk/>
            <pc:sldMk cId="364358950" sldId="326"/>
            <ac:picMk id="7" creationId="{8081B0B4-F99E-B579-C82A-9FE23EB3E113}"/>
          </ac:picMkLst>
        </pc:picChg>
        <pc:picChg chg="add mod ord">
          <ac:chgData name="Andrew Chitty" userId="8a119631f920f496" providerId="LiveId" clId="{083D709F-AE00-4B53-BAF4-1079F3892898}" dt="2024-04-22T14:17:35.857" v="6350" actId="22"/>
          <ac:picMkLst>
            <pc:docMk/>
            <pc:sldMk cId="364358950" sldId="326"/>
            <ac:picMk id="11" creationId="{7DC953B0-7509-0099-32B0-D6772C4966F9}"/>
          </ac:picMkLst>
        </pc:picChg>
      </pc:sldChg>
      <pc:sldChg chg="addSp modSp new del mod setBg">
        <pc:chgData name="Andrew Chitty" userId="8a119631f920f496" providerId="LiveId" clId="{083D709F-AE00-4B53-BAF4-1079F3892898}" dt="2024-04-23T14:36:42.998" v="6922" actId="2696"/>
        <pc:sldMkLst>
          <pc:docMk/>
          <pc:sldMk cId="1123323999" sldId="327"/>
        </pc:sldMkLst>
        <pc:spChg chg="mod">
          <ac:chgData name="Andrew Chitty" userId="8a119631f920f496" providerId="LiveId" clId="{083D709F-AE00-4B53-BAF4-1079F3892898}" dt="2024-04-23T14:35:57.926" v="6900" actId="207"/>
          <ac:spMkLst>
            <pc:docMk/>
            <pc:sldMk cId="1123323999" sldId="327"/>
            <ac:spMk id="2" creationId="{C8BA4858-22F2-8F8A-EC94-F374D475EEF9}"/>
          </ac:spMkLst>
        </pc:spChg>
        <pc:spChg chg="mod">
          <ac:chgData name="Andrew Chitty" userId="8a119631f920f496" providerId="LiveId" clId="{083D709F-AE00-4B53-BAF4-1079F3892898}" dt="2024-04-23T14:36:37.810" v="6921" actId="20577"/>
          <ac:spMkLst>
            <pc:docMk/>
            <pc:sldMk cId="1123323999" sldId="327"/>
            <ac:spMk id="3" creationId="{562CBF4E-06F1-B214-262C-5A18748E177C}"/>
          </ac:spMkLst>
        </pc:spChg>
        <pc:picChg chg="add mod">
          <ac:chgData name="Andrew Chitty" userId="8a119631f920f496" providerId="LiveId" clId="{083D709F-AE00-4B53-BAF4-1079F3892898}" dt="2024-04-23T14:34:42.350" v="6883"/>
          <ac:picMkLst>
            <pc:docMk/>
            <pc:sldMk cId="1123323999" sldId="327"/>
            <ac:picMk id="4" creationId="{6C41F9AC-BCC7-0552-86B8-F41F5606C843}"/>
          </ac:picMkLst>
        </pc:picChg>
      </pc:sldChg>
      <pc:sldChg chg="addSp delSp modSp new mod setBg">
        <pc:chgData name="Andrew Chitty" userId="8a119631f920f496" providerId="LiveId" clId="{083D709F-AE00-4B53-BAF4-1079F3892898}" dt="2024-05-21T11:57:52.252" v="7468" actId="20577"/>
        <pc:sldMkLst>
          <pc:docMk/>
          <pc:sldMk cId="1461835718" sldId="327"/>
        </pc:sldMkLst>
        <pc:spChg chg="del mod">
          <ac:chgData name="Andrew Chitty" userId="8a119631f920f496" providerId="LiveId" clId="{083D709F-AE00-4B53-BAF4-1079F3892898}" dt="2024-04-23T19:07:54.339" v="7261" actId="21"/>
          <ac:spMkLst>
            <pc:docMk/>
            <pc:sldMk cId="1461835718" sldId="327"/>
            <ac:spMk id="2" creationId="{26BBD367-FE5C-34B6-3BA2-39899F1A1677}"/>
          </ac:spMkLst>
        </pc:spChg>
        <pc:spChg chg="mod">
          <ac:chgData name="Andrew Chitty" userId="8a119631f920f496" providerId="LiveId" clId="{083D709F-AE00-4B53-BAF4-1079F3892898}" dt="2024-05-21T11:57:33.678" v="7458" actId="20577"/>
          <ac:spMkLst>
            <pc:docMk/>
            <pc:sldMk cId="1461835718" sldId="327"/>
            <ac:spMk id="3" creationId="{0DAD2D90-ED19-CFC9-A6F0-613052611292}"/>
          </ac:spMkLst>
        </pc:spChg>
        <pc:spChg chg="mod">
          <ac:chgData name="Andrew Chitty" userId="8a119631f920f496" providerId="LiveId" clId="{083D709F-AE00-4B53-BAF4-1079F3892898}" dt="2024-05-21T11:57:52.252" v="7468" actId="20577"/>
          <ac:spMkLst>
            <pc:docMk/>
            <pc:sldMk cId="1461835718" sldId="327"/>
            <ac:spMk id="4" creationId="{6FB59790-5F35-65A0-7063-1AB919561D5F}"/>
          </ac:spMkLst>
        </pc:spChg>
        <pc:spChg chg="add del mod">
          <ac:chgData name="Andrew Chitty" userId="8a119631f920f496" providerId="LiveId" clId="{083D709F-AE00-4B53-BAF4-1079F3892898}" dt="2024-04-23T19:08:09.702" v="7265" actId="21"/>
          <ac:spMkLst>
            <pc:docMk/>
            <pc:sldMk cId="1461835718" sldId="327"/>
            <ac:spMk id="7" creationId="{F749D0F3-DA95-09D7-6A99-C0B15EFEDF59}"/>
          </ac:spMkLst>
        </pc:spChg>
        <pc:picChg chg="add mod">
          <ac:chgData name="Andrew Chitty" userId="8a119631f920f496" providerId="LiveId" clId="{083D709F-AE00-4B53-BAF4-1079F3892898}" dt="2024-04-23T18:54:23.184" v="6959"/>
          <ac:picMkLst>
            <pc:docMk/>
            <pc:sldMk cId="1461835718" sldId="327"/>
            <ac:picMk id="5" creationId="{DD44EE36-17B5-ADF9-5A08-2D5589E31126}"/>
          </ac:picMkLst>
        </pc:picChg>
      </pc:sldChg>
      <pc:sldChg chg="new del">
        <pc:chgData name="Andrew Chitty" userId="8a119631f920f496" providerId="LiveId" clId="{083D709F-AE00-4B53-BAF4-1079F3892898}" dt="2024-04-23T18:53:17.870" v="6952" actId="2696"/>
        <pc:sldMkLst>
          <pc:docMk/>
          <pc:sldMk cId="2836851440" sldId="327"/>
        </pc:sldMkLst>
      </pc:sldChg>
      <pc:sldChg chg="add del setBg">
        <pc:chgData name="Andrew Chitty" userId="8a119631f920f496" providerId="LiveId" clId="{083D709F-AE00-4B53-BAF4-1079F3892898}" dt="2024-04-23T14:34:05.287" v="6878"/>
        <pc:sldMkLst>
          <pc:docMk/>
          <pc:sldMk cId="647173568" sldId="328"/>
        </pc:sldMkLst>
      </pc:sldChg>
      <pc:sldChg chg="addSp delSp modSp new mod setBg">
        <pc:chgData name="Andrew Chitty" userId="8a119631f920f496" providerId="LiveId" clId="{083D709F-AE00-4B53-BAF4-1079F3892898}" dt="2024-05-21T12:25:40.517" v="7714" actId="20577"/>
        <pc:sldMkLst>
          <pc:docMk/>
          <pc:sldMk cId="932932434" sldId="328"/>
        </pc:sldMkLst>
        <pc:spChg chg="mod">
          <ac:chgData name="Andrew Chitty" userId="8a119631f920f496" providerId="LiveId" clId="{083D709F-AE00-4B53-BAF4-1079F3892898}" dt="2024-05-21T11:59:53.317" v="7501" actId="122"/>
          <ac:spMkLst>
            <pc:docMk/>
            <pc:sldMk cId="932932434" sldId="328"/>
            <ac:spMk id="2" creationId="{C200B9B7-A2AC-426E-2BB0-05E17E28EB2A}"/>
          </ac:spMkLst>
        </pc:spChg>
        <pc:spChg chg="mod">
          <ac:chgData name="Andrew Chitty" userId="8a119631f920f496" providerId="LiveId" clId="{083D709F-AE00-4B53-BAF4-1079F3892898}" dt="2024-05-21T12:25:40.517" v="7714" actId="20577"/>
          <ac:spMkLst>
            <pc:docMk/>
            <pc:sldMk cId="932932434" sldId="328"/>
            <ac:spMk id="3" creationId="{E9FB1BE2-7700-D342-3F9D-13BCF0C76543}"/>
          </ac:spMkLst>
        </pc:spChg>
        <pc:spChg chg="del">
          <ac:chgData name="Andrew Chitty" userId="8a119631f920f496" providerId="LiveId" clId="{083D709F-AE00-4B53-BAF4-1079F3892898}" dt="2024-05-21T12:06:37.203" v="7503" actId="22"/>
          <ac:spMkLst>
            <pc:docMk/>
            <pc:sldMk cId="932932434" sldId="328"/>
            <ac:spMk id="4" creationId="{2B8FF7AC-DC35-39BD-E7D1-3DFBBC916E97}"/>
          </ac:spMkLst>
        </pc:spChg>
        <pc:spChg chg="add mod">
          <ac:chgData name="Andrew Chitty" userId="8a119631f920f496" providerId="LiveId" clId="{083D709F-AE00-4B53-BAF4-1079F3892898}" dt="2024-05-21T12:09:01.534" v="7609" actId="688"/>
          <ac:spMkLst>
            <pc:docMk/>
            <pc:sldMk cId="932932434" sldId="328"/>
            <ac:spMk id="8" creationId="{F63159BE-B00F-790D-A7B5-91CDD4CF0319}"/>
          </ac:spMkLst>
        </pc:spChg>
        <pc:picChg chg="add mod">
          <ac:chgData name="Andrew Chitty" userId="8a119631f920f496" providerId="LiveId" clId="{083D709F-AE00-4B53-BAF4-1079F3892898}" dt="2024-05-21T12:00:11" v="7502"/>
          <ac:picMkLst>
            <pc:docMk/>
            <pc:sldMk cId="932932434" sldId="328"/>
            <ac:picMk id="5" creationId="{75BDF6E0-98F6-3926-978B-F02125624F79}"/>
          </ac:picMkLst>
        </pc:picChg>
        <pc:picChg chg="add mod ord">
          <ac:chgData name="Andrew Chitty" userId="8a119631f920f496" providerId="LiveId" clId="{083D709F-AE00-4B53-BAF4-1079F3892898}" dt="2024-05-21T12:06:52.261" v="7506" actId="14100"/>
          <ac:picMkLst>
            <pc:docMk/>
            <pc:sldMk cId="932932434" sldId="328"/>
            <ac:picMk id="7" creationId="{6654CE00-A024-6D5F-8471-87C060C25DA9}"/>
          </ac:picMkLst>
        </pc:picChg>
      </pc:sldChg>
      <pc:sldChg chg="add del setBg">
        <pc:chgData name="Andrew Chitty" userId="8a119631f920f496" providerId="LiveId" clId="{083D709F-AE00-4B53-BAF4-1079F3892898}" dt="2024-04-23T14:34:28.553" v="6882"/>
        <pc:sldMkLst>
          <pc:docMk/>
          <pc:sldMk cId="2704065243" sldId="328"/>
        </pc:sldMkLst>
      </pc:sldChg>
      <pc:sldChg chg="add del setBg">
        <pc:chgData name="Andrew Chitty" userId="8a119631f920f496" providerId="LiveId" clId="{083D709F-AE00-4B53-BAF4-1079F3892898}" dt="2024-04-23T14:34:16.288" v="6880"/>
        <pc:sldMkLst>
          <pc:docMk/>
          <pc:sldMk cId="4046972139" sldId="328"/>
        </pc:sldMkLst>
      </pc:sldChg>
      <pc:sldChg chg="addSp delSp modSp new mod setBg">
        <pc:chgData name="Andrew Chitty" userId="8a119631f920f496" providerId="LiveId" clId="{083D709F-AE00-4B53-BAF4-1079F3892898}" dt="2024-05-21T12:45:27.785" v="7774" actId="1076"/>
        <pc:sldMkLst>
          <pc:docMk/>
          <pc:sldMk cId="1398688444" sldId="329"/>
        </pc:sldMkLst>
        <pc:spChg chg="mod">
          <ac:chgData name="Andrew Chitty" userId="8a119631f920f496" providerId="LiveId" clId="{083D709F-AE00-4B53-BAF4-1079F3892898}" dt="2024-05-21T12:12:19.741" v="7618" actId="122"/>
          <ac:spMkLst>
            <pc:docMk/>
            <pc:sldMk cId="1398688444" sldId="329"/>
            <ac:spMk id="2" creationId="{EB8D088C-684D-7B25-A9B1-049E776F6C03}"/>
          </ac:spMkLst>
        </pc:spChg>
        <pc:spChg chg="mod">
          <ac:chgData name="Andrew Chitty" userId="8a119631f920f496" providerId="LiveId" clId="{083D709F-AE00-4B53-BAF4-1079F3892898}" dt="2024-05-21T12:44:54.170" v="7770" actId="20577"/>
          <ac:spMkLst>
            <pc:docMk/>
            <pc:sldMk cId="1398688444" sldId="329"/>
            <ac:spMk id="3" creationId="{31A5B619-4159-32F1-8260-13401F809459}"/>
          </ac:spMkLst>
        </pc:spChg>
        <pc:spChg chg="del">
          <ac:chgData name="Andrew Chitty" userId="8a119631f920f496" providerId="LiveId" clId="{083D709F-AE00-4B53-BAF4-1079F3892898}" dt="2024-05-21T12:15:40.445" v="7626" actId="22"/>
          <ac:spMkLst>
            <pc:docMk/>
            <pc:sldMk cId="1398688444" sldId="329"/>
            <ac:spMk id="4" creationId="{FB7427D3-5D4E-9C9F-A879-3ABA97232903}"/>
          </ac:spMkLst>
        </pc:spChg>
        <pc:spChg chg="add mod">
          <ac:chgData name="Andrew Chitty" userId="8a119631f920f496" providerId="LiveId" clId="{083D709F-AE00-4B53-BAF4-1079F3892898}" dt="2024-05-21T12:45:27.785" v="7774" actId="1076"/>
          <ac:spMkLst>
            <pc:docMk/>
            <pc:sldMk cId="1398688444" sldId="329"/>
            <ac:spMk id="9" creationId="{DAEBBE45-6064-7267-9696-8354878224D7}"/>
          </ac:spMkLst>
        </pc:spChg>
        <pc:picChg chg="add mod ord">
          <ac:chgData name="Andrew Chitty" userId="8a119631f920f496" providerId="LiveId" clId="{083D709F-AE00-4B53-BAF4-1079F3892898}" dt="2024-05-21T12:15:47.243" v="7627" actId="14100"/>
          <ac:picMkLst>
            <pc:docMk/>
            <pc:sldMk cId="1398688444" sldId="329"/>
            <ac:picMk id="6" creationId="{D2C953CD-A449-3771-AF71-31099367E1E7}"/>
          </ac:picMkLst>
        </pc:picChg>
        <pc:picChg chg="add">
          <ac:chgData name="Andrew Chitty" userId="8a119631f920f496" providerId="LiveId" clId="{083D709F-AE00-4B53-BAF4-1079F3892898}" dt="2024-05-21T12:24:19.538" v="7701"/>
          <ac:picMkLst>
            <pc:docMk/>
            <pc:sldMk cId="1398688444" sldId="329"/>
            <ac:picMk id="7" creationId="{E1EDA60A-84E8-09B5-4E71-1ADB5E598D21}"/>
          </ac:picMkLst>
        </pc:picChg>
        <pc:picChg chg="add mod">
          <ac:chgData name="Andrew Chitty" userId="8a119631f920f496" providerId="LiveId" clId="{083D709F-AE00-4B53-BAF4-1079F3892898}" dt="2024-05-21T12:24:25.196" v="7702"/>
          <ac:picMkLst>
            <pc:docMk/>
            <pc:sldMk cId="1398688444" sldId="329"/>
            <ac:picMk id="8" creationId="{1A710EB1-5F13-A311-CF9C-47238CB75C40}"/>
          </ac:picMkLst>
        </pc:picChg>
      </pc:sldChg>
      <pc:sldChg chg="addSp delSp modSp new mod setBg">
        <pc:chgData name="Andrew Chitty" userId="8a119631f920f496" providerId="LiveId" clId="{083D709F-AE00-4B53-BAF4-1079F3892898}" dt="2024-05-21T13:00:36.646" v="8059" actId="1076"/>
        <pc:sldMkLst>
          <pc:docMk/>
          <pc:sldMk cId="2711797944" sldId="330"/>
        </pc:sldMkLst>
        <pc:spChg chg="mod">
          <ac:chgData name="Andrew Chitty" userId="8a119631f920f496" providerId="LiveId" clId="{083D709F-AE00-4B53-BAF4-1079F3892898}" dt="2024-05-21T12:12:27.394" v="7620" actId="122"/>
          <ac:spMkLst>
            <pc:docMk/>
            <pc:sldMk cId="2711797944" sldId="330"/>
            <ac:spMk id="2" creationId="{6AD860E8-9842-F6A2-9F56-1EA1991D903D}"/>
          </ac:spMkLst>
        </pc:spChg>
        <pc:spChg chg="mod">
          <ac:chgData name="Andrew Chitty" userId="8a119631f920f496" providerId="LiveId" clId="{083D709F-AE00-4B53-BAF4-1079F3892898}" dt="2024-05-21T12:59:32.767" v="8053" actId="20577"/>
          <ac:spMkLst>
            <pc:docMk/>
            <pc:sldMk cId="2711797944" sldId="330"/>
            <ac:spMk id="3" creationId="{0356E62B-FFCF-43A6-F5B7-D44806D52619}"/>
          </ac:spMkLst>
        </pc:spChg>
        <pc:spChg chg="del">
          <ac:chgData name="Andrew Chitty" userId="8a119631f920f496" providerId="LiveId" clId="{083D709F-AE00-4B53-BAF4-1079F3892898}" dt="2024-05-21T12:46:57.053" v="7775" actId="22"/>
          <ac:spMkLst>
            <pc:docMk/>
            <pc:sldMk cId="2711797944" sldId="330"/>
            <ac:spMk id="4" creationId="{6C5D9DB4-305E-6CC2-9AE8-25F622CE73DE}"/>
          </ac:spMkLst>
        </pc:spChg>
        <pc:spChg chg="add mod">
          <ac:chgData name="Andrew Chitty" userId="8a119631f920f496" providerId="LiveId" clId="{083D709F-AE00-4B53-BAF4-1079F3892898}" dt="2024-05-21T13:00:04.864" v="8057" actId="1076"/>
          <ac:spMkLst>
            <pc:docMk/>
            <pc:sldMk cId="2711797944" sldId="330"/>
            <ac:spMk id="8" creationId="{05046265-E62E-0C0F-F6FB-DEB9B277D329}"/>
          </ac:spMkLst>
        </pc:spChg>
        <pc:spChg chg="add mod">
          <ac:chgData name="Andrew Chitty" userId="8a119631f920f496" providerId="LiveId" clId="{083D709F-AE00-4B53-BAF4-1079F3892898}" dt="2024-05-21T13:00:36.646" v="8059" actId="1076"/>
          <ac:spMkLst>
            <pc:docMk/>
            <pc:sldMk cId="2711797944" sldId="330"/>
            <ac:spMk id="9" creationId="{75F8D5AB-7FF4-701C-3FDC-C42DF0E3FB1B}"/>
          </ac:spMkLst>
        </pc:spChg>
        <pc:picChg chg="add mod">
          <ac:chgData name="Andrew Chitty" userId="8a119631f920f496" providerId="LiveId" clId="{083D709F-AE00-4B53-BAF4-1079F3892898}" dt="2024-05-21T12:24:30.746" v="7703"/>
          <ac:picMkLst>
            <pc:docMk/>
            <pc:sldMk cId="2711797944" sldId="330"/>
            <ac:picMk id="5" creationId="{E27A1206-011C-0C56-5DAA-D4A06EE8BE24}"/>
          </ac:picMkLst>
        </pc:picChg>
        <pc:picChg chg="add mod ord">
          <ac:chgData name="Andrew Chitty" userId="8a119631f920f496" providerId="LiveId" clId="{083D709F-AE00-4B53-BAF4-1079F3892898}" dt="2024-05-21T12:47:12.400" v="7778" actId="14100"/>
          <ac:picMkLst>
            <pc:docMk/>
            <pc:sldMk cId="2711797944" sldId="330"/>
            <ac:picMk id="7" creationId="{BAE32D16-6BC2-68EE-1BC7-EB78A2CEC441}"/>
          </ac:picMkLst>
        </pc:picChg>
      </pc:sldChg>
      <pc:sldChg chg="addSp delSp modSp new mod setBg">
        <pc:chgData name="Andrew Chitty" userId="8a119631f920f496" providerId="LiveId" clId="{083D709F-AE00-4B53-BAF4-1079F3892898}" dt="2024-05-22T22:05:51.277" v="9178" actId="1076"/>
        <pc:sldMkLst>
          <pc:docMk/>
          <pc:sldMk cId="407047316" sldId="331"/>
        </pc:sldMkLst>
        <pc:spChg chg="mod">
          <ac:chgData name="Andrew Chitty" userId="8a119631f920f496" providerId="LiveId" clId="{083D709F-AE00-4B53-BAF4-1079F3892898}" dt="2024-05-21T12:12:36.796" v="7622" actId="122"/>
          <ac:spMkLst>
            <pc:docMk/>
            <pc:sldMk cId="407047316" sldId="331"/>
            <ac:spMk id="2" creationId="{55BEAC2F-EB46-E275-8E20-1BBCB0B456D0}"/>
          </ac:spMkLst>
        </pc:spChg>
        <pc:spChg chg="mod">
          <ac:chgData name="Andrew Chitty" userId="8a119631f920f496" providerId="LiveId" clId="{083D709F-AE00-4B53-BAF4-1079F3892898}" dt="2024-05-22T22:03:34.859" v="9168" actId="20577"/>
          <ac:spMkLst>
            <pc:docMk/>
            <pc:sldMk cId="407047316" sldId="331"/>
            <ac:spMk id="3" creationId="{6A2ADD7D-6260-0B8B-412C-1A80469F3625}"/>
          </ac:spMkLst>
        </pc:spChg>
        <pc:spChg chg="add mod">
          <ac:chgData name="Andrew Chitty" userId="8a119631f920f496" providerId="LiveId" clId="{083D709F-AE00-4B53-BAF4-1079F3892898}" dt="2024-05-22T21:38:32.895" v="9032" actId="1076"/>
          <ac:spMkLst>
            <pc:docMk/>
            <pc:sldMk cId="407047316" sldId="331"/>
            <ac:spMk id="4" creationId="{02150D01-4AD1-F023-1693-67369A49A364}"/>
          </ac:spMkLst>
        </pc:spChg>
        <pc:spChg chg="del">
          <ac:chgData name="Andrew Chitty" userId="8a119631f920f496" providerId="LiveId" clId="{083D709F-AE00-4B53-BAF4-1079F3892898}" dt="2024-05-21T12:20:17.893" v="7629" actId="22"/>
          <ac:spMkLst>
            <pc:docMk/>
            <pc:sldMk cId="407047316" sldId="331"/>
            <ac:spMk id="4" creationId="{F61E9EE5-7C2C-5084-8DFB-C0C9820DEBC7}"/>
          </ac:spMkLst>
        </pc:spChg>
        <pc:spChg chg="add mod">
          <ac:chgData name="Andrew Chitty" userId="8a119631f920f496" providerId="LiveId" clId="{083D709F-AE00-4B53-BAF4-1079F3892898}" dt="2024-05-22T22:04:16.676" v="9170" actId="207"/>
          <ac:spMkLst>
            <pc:docMk/>
            <pc:sldMk cId="407047316" sldId="331"/>
            <ac:spMk id="5" creationId="{C6F9C0D3-94D0-AE82-114F-8B7B9C63BF73}"/>
          </ac:spMkLst>
        </pc:spChg>
        <pc:spChg chg="add mod">
          <ac:chgData name="Andrew Chitty" userId="8a119631f920f496" providerId="LiveId" clId="{083D709F-AE00-4B53-BAF4-1079F3892898}" dt="2024-05-22T22:05:03.350" v="9174" actId="14100"/>
          <ac:spMkLst>
            <pc:docMk/>
            <pc:sldMk cId="407047316" sldId="331"/>
            <ac:spMk id="7" creationId="{D6623710-2751-869A-E349-86FEDF5658DE}"/>
          </ac:spMkLst>
        </pc:spChg>
        <pc:spChg chg="add mod">
          <ac:chgData name="Andrew Chitty" userId="8a119631f920f496" providerId="LiveId" clId="{083D709F-AE00-4B53-BAF4-1079F3892898}" dt="2024-05-22T22:05:51.277" v="9178" actId="1076"/>
          <ac:spMkLst>
            <pc:docMk/>
            <pc:sldMk cId="407047316" sldId="331"/>
            <ac:spMk id="9" creationId="{9E45E2ED-4FCC-42AA-C5EA-748077A69A1B}"/>
          </ac:spMkLst>
        </pc:spChg>
        <pc:picChg chg="add mod ord">
          <ac:chgData name="Andrew Chitty" userId="8a119631f920f496" providerId="LiveId" clId="{083D709F-AE00-4B53-BAF4-1079F3892898}" dt="2024-05-21T12:20:31.414" v="7632" actId="14100"/>
          <ac:picMkLst>
            <pc:docMk/>
            <pc:sldMk cId="407047316" sldId="331"/>
            <ac:picMk id="6" creationId="{629851CB-0CB6-B09F-F215-19815602BB26}"/>
          </ac:picMkLst>
        </pc:picChg>
        <pc:picChg chg="add">
          <ac:chgData name="Andrew Chitty" userId="8a119631f920f496" providerId="LiveId" clId="{083D709F-AE00-4B53-BAF4-1079F3892898}" dt="2024-05-21T12:24:39.277" v="7704"/>
          <ac:picMkLst>
            <pc:docMk/>
            <pc:sldMk cId="407047316" sldId="331"/>
            <ac:picMk id="7" creationId="{D2D70C5B-1576-EF63-82C7-7EFDF02DCE29}"/>
          </ac:picMkLst>
        </pc:picChg>
        <pc:picChg chg="add mod">
          <ac:chgData name="Andrew Chitty" userId="8a119631f920f496" providerId="LiveId" clId="{083D709F-AE00-4B53-BAF4-1079F3892898}" dt="2024-05-21T12:24:47.796" v="7705"/>
          <ac:picMkLst>
            <pc:docMk/>
            <pc:sldMk cId="407047316" sldId="331"/>
            <ac:picMk id="8" creationId="{BEAF82C3-5213-83A4-968E-95E15AFBB612}"/>
          </ac:picMkLst>
        </pc:picChg>
      </pc:sldChg>
      <pc:sldChg chg="addSp delSp modSp new mod setBg">
        <pc:chgData name="Andrew Chitty" userId="8a119631f920f496" providerId="LiveId" clId="{083D709F-AE00-4B53-BAF4-1079F3892898}" dt="2024-05-21T13:17:46.340" v="8425" actId="20577"/>
        <pc:sldMkLst>
          <pc:docMk/>
          <pc:sldMk cId="2459245818" sldId="332"/>
        </pc:sldMkLst>
        <pc:spChg chg="mod">
          <ac:chgData name="Andrew Chitty" userId="8a119631f920f496" providerId="LiveId" clId="{083D709F-AE00-4B53-BAF4-1079F3892898}" dt="2024-05-21T12:55:28.211" v="7981" actId="122"/>
          <ac:spMkLst>
            <pc:docMk/>
            <pc:sldMk cId="2459245818" sldId="332"/>
            <ac:spMk id="2" creationId="{3FB6739B-8AB7-D6A8-D154-9543B7732AFF}"/>
          </ac:spMkLst>
        </pc:spChg>
        <pc:spChg chg="mod">
          <ac:chgData name="Andrew Chitty" userId="8a119631f920f496" providerId="LiveId" clId="{083D709F-AE00-4B53-BAF4-1079F3892898}" dt="2024-05-21T13:17:46.340" v="8425" actId="20577"/>
          <ac:spMkLst>
            <pc:docMk/>
            <pc:sldMk cId="2459245818" sldId="332"/>
            <ac:spMk id="3" creationId="{3925D4D0-8991-AF88-3A7F-8B33DFA603EA}"/>
          </ac:spMkLst>
        </pc:spChg>
        <pc:spChg chg="del">
          <ac:chgData name="Andrew Chitty" userId="8a119631f920f496" providerId="LiveId" clId="{083D709F-AE00-4B53-BAF4-1079F3892898}" dt="2024-05-21T12:57:28.234" v="7985" actId="22"/>
          <ac:spMkLst>
            <pc:docMk/>
            <pc:sldMk cId="2459245818" sldId="332"/>
            <ac:spMk id="4" creationId="{FB1226EA-33AE-A894-E4D0-635032B596C2}"/>
          </ac:spMkLst>
        </pc:spChg>
        <pc:spChg chg="add mod">
          <ac:chgData name="Andrew Chitty" userId="8a119631f920f496" providerId="LiveId" clId="{083D709F-AE00-4B53-BAF4-1079F3892898}" dt="2024-05-21T13:13:53.812" v="8324" actId="1076"/>
          <ac:spMkLst>
            <pc:docMk/>
            <pc:sldMk cId="2459245818" sldId="332"/>
            <ac:spMk id="8" creationId="{5666F072-8F56-EF64-F233-1DDCE4E74B03}"/>
          </ac:spMkLst>
        </pc:spChg>
        <pc:spChg chg="add mod">
          <ac:chgData name="Andrew Chitty" userId="8a119631f920f496" providerId="LiveId" clId="{083D709F-AE00-4B53-BAF4-1079F3892898}" dt="2024-05-21T13:16:37.212" v="8359" actId="1076"/>
          <ac:spMkLst>
            <pc:docMk/>
            <pc:sldMk cId="2459245818" sldId="332"/>
            <ac:spMk id="9" creationId="{B8ED89B5-6EE2-B6FD-077B-E530A6A1533B}"/>
          </ac:spMkLst>
        </pc:spChg>
        <pc:picChg chg="add mod">
          <ac:chgData name="Andrew Chitty" userId="8a119631f920f496" providerId="LiveId" clId="{083D709F-AE00-4B53-BAF4-1079F3892898}" dt="2024-05-21T12:55:39.389" v="7982"/>
          <ac:picMkLst>
            <pc:docMk/>
            <pc:sldMk cId="2459245818" sldId="332"/>
            <ac:picMk id="5" creationId="{961AC0A5-7C45-2CC9-DC18-5175DD38287A}"/>
          </ac:picMkLst>
        </pc:picChg>
        <pc:picChg chg="add mod ord">
          <ac:chgData name="Andrew Chitty" userId="8a119631f920f496" providerId="LiveId" clId="{083D709F-AE00-4B53-BAF4-1079F3892898}" dt="2024-05-21T12:57:42.211" v="7988" actId="14100"/>
          <ac:picMkLst>
            <pc:docMk/>
            <pc:sldMk cId="2459245818" sldId="332"/>
            <ac:picMk id="7" creationId="{BADE13D0-F1B9-A163-6632-172171A252B0}"/>
          </ac:picMkLst>
        </pc:picChg>
      </pc:sldChg>
      <pc:sldChg chg="addSp delSp modSp new mod setBg">
        <pc:chgData name="Andrew Chitty" userId="8a119631f920f496" providerId="LiveId" clId="{083D709F-AE00-4B53-BAF4-1079F3892898}" dt="2024-05-21T13:26:49.087" v="8584" actId="20577"/>
        <pc:sldMkLst>
          <pc:docMk/>
          <pc:sldMk cId="620811533" sldId="333"/>
        </pc:sldMkLst>
        <pc:spChg chg="mod">
          <ac:chgData name="Andrew Chitty" userId="8a119631f920f496" providerId="LiveId" clId="{083D709F-AE00-4B53-BAF4-1079F3892898}" dt="2024-05-21T13:10:45.352" v="8312" actId="122"/>
          <ac:spMkLst>
            <pc:docMk/>
            <pc:sldMk cId="620811533" sldId="333"/>
            <ac:spMk id="2" creationId="{9C4AF77C-0653-414B-BB3D-2434CD91FDD6}"/>
          </ac:spMkLst>
        </pc:spChg>
        <pc:spChg chg="mod">
          <ac:chgData name="Andrew Chitty" userId="8a119631f920f496" providerId="LiveId" clId="{083D709F-AE00-4B53-BAF4-1079F3892898}" dt="2024-05-21T13:26:49.087" v="8584" actId="20577"/>
          <ac:spMkLst>
            <pc:docMk/>
            <pc:sldMk cId="620811533" sldId="333"/>
            <ac:spMk id="3" creationId="{E72BEC6D-AD58-C0C6-E76E-605E4499DA8B}"/>
          </ac:spMkLst>
        </pc:spChg>
        <pc:spChg chg="del">
          <ac:chgData name="Andrew Chitty" userId="8a119631f920f496" providerId="LiveId" clId="{083D709F-AE00-4B53-BAF4-1079F3892898}" dt="2024-05-21T13:12:19.748" v="8315" actId="22"/>
          <ac:spMkLst>
            <pc:docMk/>
            <pc:sldMk cId="620811533" sldId="333"/>
            <ac:spMk id="4" creationId="{AA501496-9E02-B654-6773-4348396B2258}"/>
          </ac:spMkLst>
        </pc:spChg>
        <pc:spChg chg="add del mod">
          <ac:chgData name="Andrew Chitty" userId="8a119631f920f496" providerId="LiveId" clId="{083D709F-AE00-4B53-BAF4-1079F3892898}" dt="2024-05-21T13:19:14.072" v="8428" actId="22"/>
          <ac:spMkLst>
            <pc:docMk/>
            <pc:sldMk cId="620811533" sldId="333"/>
            <ac:spMk id="9" creationId="{25E56F87-1298-B190-8831-19CDD7254D32}"/>
          </ac:spMkLst>
        </pc:spChg>
        <pc:spChg chg="add mod">
          <ac:chgData name="Andrew Chitty" userId="8a119631f920f496" providerId="LiveId" clId="{083D709F-AE00-4B53-BAF4-1079F3892898}" dt="2024-05-21T13:25:40.724" v="8575" actId="1076"/>
          <ac:spMkLst>
            <pc:docMk/>
            <pc:sldMk cId="620811533" sldId="333"/>
            <ac:spMk id="12" creationId="{D2602581-401B-DBDF-E8A7-C807814DD685}"/>
          </ac:spMkLst>
        </pc:spChg>
        <pc:spChg chg="add mod">
          <ac:chgData name="Andrew Chitty" userId="8a119631f920f496" providerId="LiveId" clId="{083D709F-AE00-4B53-BAF4-1079F3892898}" dt="2024-05-21T13:26:16.381" v="8579" actId="1076"/>
          <ac:spMkLst>
            <pc:docMk/>
            <pc:sldMk cId="620811533" sldId="333"/>
            <ac:spMk id="13" creationId="{65F52AEB-1CF5-FB73-5243-FF91A6FB91E8}"/>
          </ac:spMkLst>
        </pc:spChg>
        <pc:picChg chg="add mod">
          <ac:chgData name="Andrew Chitty" userId="8a119631f920f496" providerId="LiveId" clId="{083D709F-AE00-4B53-BAF4-1079F3892898}" dt="2024-05-21T13:10:29.177" v="8310"/>
          <ac:picMkLst>
            <pc:docMk/>
            <pc:sldMk cId="620811533" sldId="333"/>
            <ac:picMk id="5" creationId="{4EE4B5CB-3843-697C-7EF3-02CA161114DC}"/>
          </ac:picMkLst>
        </pc:picChg>
        <pc:picChg chg="add del mod ord">
          <ac:chgData name="Andrew Chitty" userId="8a119631f920f496" providerId="LiveId" clId="{083D709F-AE00-4B53-BAF4-1079F3892898}" dt="2024-05-21T13:18:24.232" v="8427" actId="21"/>
          <ac:picMkLst>
            <pc:docMk/>
            <pc:sldMk cId="620811533" sldId="333"/>
            <ac:picMk id="7" creationId="{1DA1B00C-B91D-69A8-26CA-1369C6DF76E4}"/>
          </ac:picMkLst>
        </pc:picChg>
        <pc:picChg chg="add mod ord">
          <ac:chgData name="Andrew Chitty" userId="8a119631f920f496" providerId="LiveId" clId="{083D709F-AE00-4B53-BAF4-1079F3892898}" dt="2024-05-21T13:19:25.021" v="8432" actId="14100"/>
          <ac:picMkLst>
            <pc:docMk/>
            <pc:sldMk cId="620811533" sldId="333"/>
            <ac:picMk id="11" creationId="{16024183-E69D-0426-15BA-67062BC176B2}"/>
          </ac:picMkLst>
        </pc:picChg>
      </pc:sldChg>
      <pc:sldChg chg="addSp delSp modSp new mod setBg">
        <pc:chgData name="Andrew Chitty" userId="8a119631f920f496" providerId="LiveId" clId="{083D709F-AE00-4B53-BAF4-1079F3892898}" dt="2024-05-21T13:49:27.290" v="8757" actId="20577"/>
        <pc:sldMkLst>
          <pc:docMk/>
          <pc:sldMk cId="2259861287" sldId="334"/>
        </pc:sldMkLst>
        <pc:spChg chg="mod">
          <ac:chgData name="Andrew Chitty" userId="8a119631f920f496" providerId="LiveId" clId="{083D709F-AE00-4B53-BAF4-1079F3892898}" dt="2024-05-21T13:27:28.043" v="8588" actId="122"/>
          <ac:spMkLst>
            <pc:docMk/>
            <pc:sldMk cId="2259861287" sldId="334"/>
            <ac:spMk id="2" creationId="{7FA1F087-F9B8-E0EA-EF36-CB4791D3E02A}"/>
          </ac:spMkLst>
        </pc:spChg>
        <pc:spChg chg="mod">
          <ac:chgData name="Andrew Chitty" userId="8a119631f920f496" providerId="LiveId" clId="{083D709F-AE00-4B53-BAF4-1079F3892898}" dt="2024-05-21T13:49:27.290" v="8757" actId="20577"/>
          <ac:spMkLst>
            <pc:docMk/>
            <pc:sldMk cId="2259861287" sldId="334"/>
            <ac:spMk id="3" creationId="{532DF1F0-BB22-913B-635D-76D3168F4083}"/>
          </ac:spMkLst>
        </pc:spChg>
        <pc:spChg chg="del">
          <ac:chgData name="Andrew Chitty" userId="8a119631f920f496" providerId="LiveId" clId="{083D709F-AE00-4B53-BAF4-1079F3892898}" dt="2024-05-21T13:45:29.565" v="8591" actId="22"/>
          <ac:spMkLst>
            <pc:docMk/>
            <pc:sldMk cId="2259861287" sldId="334"/>
            <ac:spMk id="4" creationId="{42965F38-102D-9E74-22CF-2CEC876173FC}"/>
          </ac:spMkLst>
        </pc:spChg>
        <pc:picChg chg="add mod">
          <ac:chgData name="Andrew Chitty" userId="8a119631f920f496" providerId="LiveId" clId="{083D709F-AE00-4B53-BAF4-1079F3892898}" dt="2024-05-21T13:27:44.902" v="8589"/>
          <ac:picMkLst>
            <pc:docMk/>
            <pc:sldMk cId="2259861287" sldId="334"/>
            <ac:picMk id="5" creationId="{0D6F31E4-8923-7E45-C8E2-23E8EB1C54AD}"/>
          </ac:picMkLst>
        </pc:picChg>
        <pc:picChg chg="add mod ord">
          <ac:chgData name="Andrew Chitty" userId="8a119631f920f496" providerId="LiveId" clId="{083D709F-AE00-4B53-BAF4-1079F3892898}" dt="2024-05-21T13:45:40.473" v="8594" actId="14100"/>
          <ac:picMkLst>
            <pc:docMk/>
            <pc:sldMk cId="2259861287" sldId="334"/>
            <ac:picMk id="7" creationId="{423190F6-1F2D-ADF4-E300-4F92BAA2D40C}"/>
          </ac:picMkLst>
        </pc:picChg>
      </pc:sldChg>
      <pc:sldChg chg="addSp delSp modSp new mod setBg">
        <pc:chgData name="Andrew Chitty" userId="8a119631f920f496" providerId="LiveId" clId="{083D709F-AE00-4B53-BAF4-1079F3892898}" dt="2024-05-24T13:45:21.547" v="9423" actId="1076"/>
        <pc:sldMkLst>
          <pc:docMk/>
          <pc:sldMk cId="4185647675" sldId="335"/>
        </pc:sldMkLst>
        <pc:spChg chg="mod">
          <ac:chgData name="Andrew Chitty" userId="8a119631f920f496" providerId="LiveId" clId="{083D709F-AE00-4B53-BAF4-1079F3892898}" dt="2024-05-22T21:29:59.965" v="8761" actId="122"/>
          <ac:spMkLst>
            <pc:docMk/>
            <pc:sldMk cId="4185647675" sldId="335"/>
            <ac:spMk id="2" creationId="{CDFE9FDB-75B9-5500-D9C5-EC1044868BC0}"/>
          </ac:spMkLst>
        </pc:spChg>
        <pc:spChg chg="mod">
          <ac:chgData name="Andrew Chitty" userId="8a119631f920f496" providerId="LiveId" clId="{083D709F-AE00-4B53-BAF4-1079F3892898}" dt="2024-05-22T21:34:49.153" v="8942" actId="20577"/>
          <ac:spMkLst>
            <pc:docMk/>
            <pc:sldMk cId="4185647675" sldId="335"/>
            <ac:spMk id="3" creationId="{AD17971B-8C7D-5204-BE9B-7CE7ECB6A2BD}"/>
          </ac:spMkLst>
        </pc:spChg>
        <pc:spChg chg="del">
          <ac:chgData name="Andrew Chitty" userId="8a119631f920f496" providerId="LiveId" clId="{083D709F-AE00-4B53-BAF4-1079F3892898}" dt="2024-05-22T21:30:47.850" v="8764"/>
          <ac:spMkLst>
            <pc:docMk/>
            <pc:sldMk cId="4185647675" sldId="335"/>
            <ac:spMk id="4" creationId="{6A2E97E9-B56D-A4EF-E783-8E10D348117C}"/>
          </ac:spMkLst>
        </pc:spChg>
        <pc:spChg chg="add mod">
          <ac:chgData name="Andrew Chitty" userId="8a119631f920f496" providerId="LiveId" clId="{083D709F-AE00-4B53-BAF4-1079F3892898}" dt="2024-05-24T13:45:21.547" v="9423" actId="1076"/>
          <ac:spMkLst>
            <pc:docMk/>
            <pc:sldMk cId="4185647675" sldId="335"/>
            <ac:spMk id="7" creationId="{889EC675-18C1-A01B-111B-BE0F487D4C13}"/>
          </ac:spMkLst>
        </pc:spChg>
        <pc:picChg chg="add mod">
          <ac:chgData name="Andrew Chitty" userId="8a119631f920f496" providerId="LiveId" clId="{083D709F-AE00-4B53-BAF4-1079F3892898}" dt="2024-05-22T21:30:14.393" v="8762"/>
          <ac:picMkLst>
            <pc:docMk/>
            <pc:sldMk cId="4185647675" sldId="335"/>
            <ac:picMk id="5" creationId="{139DE9E3-0AD2-B233-619F-B02F6BD1709A}"/>
          </ac:picMkLst>
        </pc:picChg>
        <pc:picChg chg="add mod">
          <ac:chgData name="Andrew Chitty" userId="8a119631f920f496" providerId="LiveId" clId="{083D709F-AE00-4B53-BAF4-1079F3892898}" dt="2024-05-22T21:30:47.850" v="8764"/>
          <ac:picMkLst>
            <pc:docMk/>
            <pc:sldMk cId="4185647675" sldId="335"/>
            <ac:picMk id="6" creationId="{DF12A359-88D3-8248-5091-2EDFB300BDEA}"/>
          </ac:picMkLst>
        </pc:picChg>
      </pc:sldChg>
      <pc:sldChg chg="addSp delSp modSp new mod setBg">
        <pc:chgData name="Andrew Chitty" userId="8a119631f920f496" providerId="LiveId" clId="{083D709F-AE00-4B53-BAF4-1079F3892898}" dt="2024-05-24T13:47:22.059" v="9430" actId="1076"/>
        <pc:sldMkLst>
          <pc:docMk/>
          <pc:sldMk cId="3435861576" sldId="336"/>
        </pc:sldMkLst>
        <pc:spChg chg="mod">
          <ac:chgData name="Andrew Chitty" userId="8a119631f920f496" providerId="LiveId" clId="{083D709F-AE00-4B53-BAF4-1079F3892898}" dt="2024-05-22T22:07:00.956" v="9183" actId="122"/>
          <ac:spMkLst>
            <pc:docMk/>
            <pc:sldMk cId="3435861576" sldId="336"/>
            <ac:spMk id="2" creationId="{2A9FFAC7-E619-5D6A-9281-D5A13CD49A80}"/>
          </ac:spMkLst>
        </pc:spChg>
        <pc:spChg chg="mod">
          <ac:chgData name="Andrew Chitty" userId="8a119631f920f496" providerId="LiveId" clId="{083D709F-AE00-4B53-BAF4-1079F3892898}" dt="2024-05-22T22:33:49.629" v="9392" actId="20577"/>
          <ac:spMkLst>
            <pc:docMk/>
            <pc:sldMk cId="3435861576" sldId="336"/>
            <ac:spMk id="3" creationId="{359211BC-B5C1-3165-709A-C441BB4A8852}"/>
          </ac:spMkLst>
        </pc:spChg>
        <pc:spChg chg="del">
          <ac:chgData name="Andrew Chitty" userId="8a119631f920f496" providerId="LiveId" clId="{083D709F-AE00-4B53-BAF4-1079F3892898}" dt="2024-05-22T22:29:39.366" v="9185" actId="22"/>
          <ac:spMkLst>
            <pc:docMk/>
            <pc:sldMk cId="3435861576" sldId="336"/>
            <ac:spMk id="4" creationId="{193535C9-683E-0F92-BCDB-2C9054B7DB07}"/>
          </ac:spMkLst>
        </pc:spChg>
        <pc:spChg chg="add mod">
          <ac:chgData name="Andrew Chitty" userId="8a119631f920f496" providerId="LiveId" clId="{083D709F-AE00-4B53-BAF4-1079F3892898}" dt="2024-05-24T13:46:47.217" v="9426" actId="1076"/>
          <ac:spMkLst>
            <pc:docMk/>
            <pc:sldMk cId="3435861576" sldId="336"/>
            <ac:spMk id="8" creationId="{F171F8F6-161B-9124-79F6-EDE85C397CE8}"/>
          </ac:spMkLst>
        </pc:spChg>
        <pc:spChg chg="add mod">
          <ac:chgData name="Andrew Chitty" userId="8a119631f920f496" providerId="LiveId" clId="{083D709F-AE00-4B53-BAF4-1079F3892898}" dt="2024-05-24T13:47:17.959" v="9428" actId="1076"/>
          <ac:spMkLst>
            <pc:docMk/>
            <pc:sldMk cId="3435861576" sldId="336"/>
            <ac:spMk id="9" creationId="{AF566F1A-FAD6-2C0C-A801-DC90A3982F4F}"/>
          </ac:spMkLst>
        </pc:spChg>
        <pc:picChg chg="add mod">
          <ac:chgData name="Andrew Chitty" userId="8a119631f920f496" providerId="LiveId" clId="{083D709F-AE00-4B53-BAF4-1079F3892898}" dt="2024-05-22T22:06:38.421" v="9181"/>
          <ac:picMkLst>
            <pc:docMk/>
            <pc:sldMk cId="3435861576" sldId="336"/>
            <ac:picMk id="5" creationId="{975DE693-BD14-6D62-7A23-209F31EEECCD}"/>
          </ac:picMkLst>
        </pc:picChg>
        <pc:picChg chg="add mod ord">
          <ac:chgData name="Andrew Chitty" userId="8a119631f920f496" providerId="LiveId" clId="{083D709F-AE00-4B53-BAF4-1079F3892898}" dt="2024-05-24T13:47:22.059" v="9430" actId="1076"/>
          <ac:picMkLst>
            <pc:docMk/>
            <pc:sldMk cId="3435861576" sldId="336"/>
            <ac:picMk id="7" creationId="{25C45C52-7020-BD55-4330-92CCDF2CD4C7}"/>
          </ac:picMkLst>
        </pc:picChg>
      </pc:sldChg>
      <pc:sldChg chg="addSp delSp modSp new mod setBg">
        <pc:chgData name="Andrew Chitty" userId="8a119631f920f496" providerId="LiveId" clId="{083D709F-AE00-4B53-BAF4-1079F3892898}" dt="2024-05-24T14:17:49.066" v="9798" actId="1076"/>
        <pc:sldMkLst>
          <pc:docMk/>
          <pc:sldMk cId="1403136880" sldId="337"/>
        </pc:sldMkLst>
        <pc:spChg chg="mod">
          <ac:chgData name="Andrew Chitty" userId="8a119631f920f496" providerId="LiveId" clId="{083D709F-AE00-4B53-BAF4-1079F3892898}" dt="2024-05-24T13:40:15.850" v="9398" actId="122"/>
          <ac:spMkLst>
            <pc:docMk/>
            <pc:sldMk cId="1403136880" sldId="337"/>
            <ac:spMk id="2" creationId="{3DBD5153-C800-0CF1-979D-C2FCCD12C7EF}"/>
          </ac:spMkLst>
        </pc:spChg>
        <pc:spChg chg="mod">
          <ac:chgData name="Andrew Chitty" userId="8a119631f920f496" providerId="LiveId" clId="{083D709F-AE00-4B53-BAF4-1079F3892898}" dt="2024-05-24T14:07:20.351" v="9524" actId="20577"/>
          <ac:spMkLst>
            <pc:docMk/>
            <pc:sldMk cId="1403136880" sldId="337"/>
            <ac:spMk id="3" creationId="{DEC03AF5-4738-9F54-A22A-EB8CF4546A30}"/>
          </ac:spMkLst>
        </pc:spChg>
        <pc:spChg chg="del">
          <ac:chgData name="Andrew Chitty" userId="8a119631f920f496" providerId="LiveId" clId="{083D709F-AE00-4B53-BAF4-1079F3892898}" dt="2024-05-24T14:04:11.946" v="9431"/>
          <ac:spMkLst>
            <pc:docMk/>
            <pc:sldMk cId="1403136880" sldId="337"/>
            <ac:spMk id="4" creationId="{3A21B95E-C14F-BC22-D6DD-10D1E2B2A933}"/>
          </ac:spMkLst>
        </pc:spChg>
        <pc:spChg chg="add mod">
          <ac:chgData name="Andrew Chitty" userId="8a119631f920f496" providerId="LiveId" clId="{083D709F-AE00-4B53-BAF4-1079F3892898}" dt="2024-05-24T14:17:49.066" v="9798" actId="1076"/>
          <ac:spMkLst>
            <pc:docMk/>
            <pc:sldMk cId="1403136880" sldId="337"/>
            <ac:spMk id="7" creationId="{91269396-B142-AE2F-1DDB-2FE4F6ED7D42}"/>
          </ac:spMkLst>
        </pc:spChg>
        <pc:picChg chg="add mod">
          <ac:chgData name="Andrew Chitty" userId="8a119631f920f496" providerId="LiveId" clId="{083D709F-AE00-4B53-BAF4-1079F3892898}" dt="2024-05-24T13:42:46.972" v="9415"/>
          <ac:picMkLst>
            <pc:docMk/>
            <pc:sldMk cId="1403136880" sldId="337"/>
            <ac:picMk id="5" creationId="{19571D18-B546-7023-54A5-C49EC9043519}"/>
          </ac:picMkLst>
        </pc:picChg>
        <pc:picChg chg="add mod">
          <ac:chgData name="Andrew Chitty" userId="8a119631f920f496" providerId="LiveId" clId="{083D709F-AE00-4B53-BAF4-1079F3892898}" dt="2024-05-24T14:04:11.946" v="9431"/>
          <ac:picMkLst>
            <pc:docMk/>
            <pc:sldMk cId="1403136880" sldId="337"/>
            <ac:picMk id="6" creationId="{F588096E-99B9-F7C2-71E0-172A26BDF0FD}"/>
          </ac:picMkLst>
        </pc:picChg>
      </pc:sldChg>
      <pc:sldChg chg="addSp delSp modSp new mod setBg">
        <pc:chgData name="Andrew Chitty" userId="8a119631f920f496" providerId="LiveId" clId="{083D709F-AE00-4B53-BAF4-1079F3892898}" dt="2024-05-24T14:15:28.853" v="9794" actId="1076"/>
        <pc:sldMkLst>
          <pc:docMk/>
          <pc:sldMk cId="4087066740" sldId="338"/>
        </pc:sldMkLst>
        <pc:spChg chg="mod">
          <ac:chgData name="Andrew Chitty" userId="8a119631f920f496" providerId="LiveId" clId="{083D709F-AE00-4B53-BAF4-1079F3892898}" dt="2024-05-24T13:40:21.769" v="9400" actId="122"/>
          <ac:spMkLst>
            <pc:docMk/>
            <pc:sldMk cId="4087066740" sldId="338"/>
            <ac:spMk id="2" creationId="{B5155308-A2CF-916B-A621-647E5B0AC813}"/>
          </ac:spMkLst>
        </pc:spChg>
        <pc:spChg chg="mod">
          <ac:chgData name="Andrew Chitty" userId="8a119631f920f496" providerId="LiveId" clId="{083D709F-AE00-4B53-BAF4-1079F3892898}" dt="2024-05-24T14:12:58.540" v="9775" actId="20577"/>
          <ac:spMkLst>
            <pc:docMk/>
            <pc:sldMk cId="4087066740" sldId="338"/>
            <ac:spMk id="3" creationId="{44984FB1-BD50-5D00-0273-818E7749C1F4}"/>
          </ac:spMkLst>
        </pc:spChg>
        <pc:spChg chg="del">
          <ac:chgData name="Andrew Chitty" userId="8a119631f920f496" providerId="LiveId" clId="{083D709F-AE00-4B53-BAF4-1079F3892898}" dt="2024-05-24T14:08:12.106" v="9525" actId="22"/>
          <ac:spMkLst>
            <pc:docMk/>
            <pc:sldMk cId="4087066740" sldId="338"/>
            <ac:spMk id="4" creationId="{544AAEF2-2D48-7DCD-7BFA-BBA81CA5711C}"/>
          </ac:spMkLst>
        </pc:spChg>
        <pc:spChg chg="add mod">
          <ac:chgData name="Andrew Chitty" userId="8a119631f920f496" providerId="LiveId" clId="{083D709F-AE00-4B53-BAF4-1079F3892898}" dt="2024-05-24T14:14:35.706" v="9786" actId="1076"/>
          <ac:spMkLst>
            <pc:docMk/>
            <pc:sldMk cId="4087066740" sldId="338"/>
            <ac:spMk id="8" creationId="{54323B77-2771-AF2F-6E29-D128E64638EE}"/>
          </ac:spMkLst>
        </pc:spChg>
        <pc:spChg chg="add mod">
          <ac:chgData name="Andrew Chitty" userId="8a119631f920f496" providerId="LiveId" clId="{083D709F-AE00-4B53-BAF4-1079F3892898}" dt="2024-05-24T14:15:02.961" v="9790" actId="1076"/>
          <ac:spMkLst>
            <pc:docMk/>
            <pc:sldMk cId="4087066740" sldId="338"/>
            <ac:spMk id="9" creationId="{4BB731D4-BDDC-BD23-C433-1AFB8ACF484E}"/>
          </ac:spMkLst>
        </pc:spChg>
        <pc:spChg chg="add mod">
          <ac:chgData name="Andrew Chitty" userId="8a119631f920f496" providerId="LiveId" clId="{083D709F-AE00-4B53-BAF4-1079F3892898}" dt="2024-05-24T14:15:28.853" v="9794" actId="1076"/>
          <ac:spMkLst>
            <pc:docMk/>
            <pc:sldMk cId="4087066740" sldId="338"/>
            <ac:spMk id="10" creationId="{1659F9C6-A612-5540-AF7C-2094FBCA1805}"/>
          </ac:spMkLst>
        </pc:spChg>
        <pc:picChg chg="add mod">
          <ac:chgData name="Andrew Chitty" userId="8a119631f920f496" providerId="LiveId" clId="{083D709F-AE00-4B53-BAF4-1079F3892898}" dt="2024-05-24T13:42:52.777" v="9416"/>
          <ac:picMkLst>
            <pc:docMk/>
            <pc:sldMk cId="4087066740" sldId="338"/>
            <ac:picMk id="5" creationId="{91DF35D9-A18F-E4D5-1F2C-A1C3B29AE129}"/>
          </ac:picMkLst>
        </pc:picChg>
        <pc:picChg chg="add mod ord">
          <ac:chgData name="Andrew Chitty" userId="8a119631f920f496" providerId="LiveId" clId="{083D709F-AE00-4B53-BAF4-1079F3892898}" dt="2024-05-24T14:08:20.325" v="9528" actId="14100"/>
          <ac:picMkLst>
            <pc:docMk/>
            <pc:sldMk cId="4087066740" sldId="338"/>
            <ac:picMk id="7" creationId="{D2526977-FD57-0D43-F5F2-1BB3E41FBDA7}"/>
          </ac:picMkLst>
        </pc:picChg>
      </pc:sldChg>
      <pc:sldChg chg="addSp delSp modSp new mod setBg">
        <pc:chgData name="Andrew Chitty" userId="8a119631f920f496" providerId="LiveId" clId="{083D709F-AE00-4B53-BAF4-1079F3892898}" dt="2024-05-24T14:19:12.340" v="9804" actId="14100"/>
        <pc:sldMkLst>
          <pc:docMk/>
          <pc:sldMk cId="448473948" sldId="339"/>
        </pc:sldMkLst>
        <pc:spChg chg="mod">
          <ac:chgData name="Andrew Chitty" userId="8a119631f920f496" providerId="LiveId" clId="{083D709F-AE00-4B53-BAF4-1079F3892898}" dt="2024-05-24T13:40:29.233" v="9402" actId="122"/>
          <ac:spMkLst>
            <pc:docMk/>
            <pc:sldMk cId="448473948" sldId="339"/>
            <ac:spMk id="2" creationId="{69E19412-335C-140D-F12C-7058BA5AE773}"/>
          </ac:spMkLst>
        </pc:spChg>
        <pc:spChg chg="mod">
          <ac:chgData name="Andrew Chitty" userId="8a119631f920f496" providerId="LiveId" clId="{083D709F-AE00-4B53-BAF4-1079F3892898}" dt="2024-05-24T14:13:11.091" v="9776" actId="207"/>
          <ac:spMkLst>
            <pc:docMk/>
            <pc:sldMk cId="448473948" sldId="339"/>
            <ac:spMk id="3" creationId="{36BA2D41-9EF9-CAA5-1584-E6437DD1AEC6}"/>
          </ac:spMkLst>
        </pc:spChg>
        <pc:spChg chg="del">
          <ac:chgData name="Andrew Chitty" userId="8a119631f920f496" providerId="LiveId" clId="{083D709F-AE00-4B53-BAF4-1079F3892898}" dt="2024-05-24T14:13:33.999" v="9777" actId="22"/>
          <ac:spMkLst>
            <pc:docMk/>
            <pc:sldMk cId="448473948" sldId="339"/>
            <ac:spMk id="4" creationId="{54AC2F9D-2C38-8048-7525-5AC2BDCA4552}"/>
          </ac:spMkLst>
        </pc:spChg>
        <pc:spChg chg="add del mod">
          <ac:chgData name="Andrew Chitty" userId="8a119631f920f496" providerId="LiveId" clId="{083D709F-AE00-4B53-BAF4-1079F3892898}" dt="2024-05-24T14:13:48.345" v="9779"/>
          <ac:spMkLst>
            <pc:docMk/>
            <pc:sldMk cId="448473948" sldId="339"/>
            <ac:spMk id="9" creationId="{255861C9-A29C-3DED-AEF4-EC4BF0DACFEF}"/>
          </ac:spMkLst>
        </pc:spChg>
        <pc:spChg chg="add del mod">
          <ac:chgData name="Andrew Chitty" userId="8a119631f920f496" providerId="LiveId" clId="{083D709F-AE00-4B53-BAF4-1079F3892898}" dt="2024-05-24T14:18:57.038" v="9800" actId="22"/>
          <ac:spMkLst>
            <pc:docMk/>
            <pc:sldMk cId="448473948" sldId="339"/>
            <ac:spMk id="12" creationId="{D7CF30AE-B53B-B486-56D8-704DEDBBDEFE}"/>
          </ac:spMkLst>
        </pc:spChg>
        <pc:picChg chg="add mod">
          <ac:chgData name="Andrew Chitty" userId="8a119631f920f496" providerId="LiveId" clId="{083D709F-AE00-4B53-BAF4-1079F3892898}" dt="2024-05-24T13:42:57.517" v="9417"/>
          <ac:picMkLst>
            <pc:docMk/>
            <pc:sldMk cId="448473948" sldId="339"/>
            <ac:picMk id="5" creationId="{D6C25E96-F7D8-2689-E345-443D6F6AB465}"/>
          </ac:picMkLst>
        </pc:picChg>
        <pc:picChg chg="add del mod ord">
          <ac:chgData name="Andrew Chitty" userId="8a119631f920f496" providerId="LiveId" clId="{083D709F-AE00-4B53-BAF4-1079F3892898}" dt="2024-05-24T14:13:38.576" v="9778" actId="21"/>
          <ac:picMkLst>
            <pc:docMk/>
            <pc:sldMk cId="448473948" sldId="339"/>
            <ac:picMk id="7" creationId="{D7385F79-86E5-6C83-BDF5-0B293AB304D8}"/>
          </ac:picMkLst>
        </pc:picChg>
        <pc:picChg chg="add del mod">
          <ac:chgData name="Andrew Chitty" userId="8a119631f920f496" providerId="LiveId" clId="{083D709F-AE00-4B53-BAF4-1079F3892898}" dt="2024-05-24T14:18:18.557" v="9799" actId="21"/>
          <ac:picMkLst>
            <pc:docMk/>
            <pc:sldMk cId="448473948" sldId="339"/>
            <ac:picMk id="10" creationId="{B7BB6919-8001-3301-BB0A-9B70ADDA9EC8}"/>
          </ac:picMkLst>
        </pc:picChg>
        <pc:picChg chg="add mod ord">
          <ac:chgData name="Andrew Chitty" userId="8a119631f920f496" providerId="LiveId" clId="{083D709F-AE00-4B53-BAF4-1079F3892898}" dt="2024-05-24T14:19:12.340" v="9804" actId="14100"/>
          <ac:picMkLst>
            <pc:docMk/>
            <pc:sldMk cId="448473948" sldId="339"/>
            <ac:picMk id="14" creationId="{76438BE9-EB55-95DE-8D1B-017381DA723E}"/>
          </ac:picMkLst>
        </pc:picChg>
      </pc:sldChg>
      <pc:sldChg chg="addSp modSp new mod setBg">
        <pc:chgData name="Andrew Chitty" userId="8a119631f920f496" providerId="LiveId" clId="{083D709F-AE00-4B53-BAF4-1079F3892898}" dt="2024-05-24T13:43:02.650" v="9418"/>
        <pc:sldMkLst>
          <pc:docMk/>
          <pc:sldMk cId="535988992" sldId="340"/>
        </pc:sldMkLst>
        <pc:spChg chg="mod">
          <ac:chgData name="Andrew Chitty" userId="8a119631f920f496" providerId="LiveId" clId="{083D709F-AE00-4B53-BAF4-1079F3892898}" dt="2024-05-24T13:41:00.080" v="9410" actId="207"/>
          <ac:spMkLst>
            <pc:docMk/>
            <pc:sldMk cId="535988992" sldId="340"/>
            <ac:spMk id="2" creationId="{380E3175-6953-D706-D7B5-93ABB115964D}"/>
          </ac:spMkLst>
        </pc:spChg>
        <pc:picChg chg="add mod">
          <ac:chgData name="Andrew Chitty" userId="8a119631f920f496" providerId="LiveId" clId="{083D709F-AE00-4B53-BAF4-1079F3892898}" dt="2024-05-24T13:43:02.650" v="9418"/>
          <ac:picMkLst>
            <pc:docMk/>
            <pc:sldMk cId="535988992" sldId="340"/>
            <ac:picMk id="5" creationId="{31914289-D5F0-DD3D-F2CE-0CF284132769}"/>
          </ac:picMkLst>
        </pc:picChg>
      </pc:sldChg>
    </pc:docChg>
  </pc:docChgLst>
  <pc:docChgLst>
    <pc:chgData name="Randy Harris" userId="26363092f7fd1d8d" providerId="LiveId" clId="{491F7D42-6EC6-4C45-9464-97855B6143FF}"/>
    <pc:docChg chg="modSld modNotesMaster modHandout">
      <pc:chgData name="Randy Harris" userId="26363092f7fd1d8d" providerId="LiveId" clId="{491F7D42-6EC6-4C45-9464-97855B6143FF}" dt="2024-07-20T13:54:59.557" v="2"/>
      <pc:docMkLst>
        <pc:docMk/>
      </pc:docMkLst>
      <pc:sldChg chg="modNotes">
        <pc:chgData name="Randy Harris" userId="26363092f7fd1d8d" providerId="LiveId" clId="{491F7D42-6EC6-4C45-9464-97855B6143FF}" dt="2024-07-20T13:54:59.557" v="2"/>
        <pc:sldMkLst>
          <pc:docMk/>
          <pc:sldMk cId="1933676753" sldId="270"/>
        </pc:sldMkLst>
      </pc:sldChg>
      <pc:sldChg chg="modNotes">
        <pc:chgData name="Randy Harris" userId="26363092f7fd1d8d" providerId="LiveId" clId="{491F7D42-6EC6-4C45-9464-97855B6143FF}" dt="2024-07-20T13:54:59.557" v="2"/>
        <pc:sldMkLst>
          <pc:docMk/>
          <pc:sldMk cId="3691226647" sldId="277"/>
        </pc:sldMkLst>
      </pc:sldChg>
      <pc:sldChg chg="modNotes">
        <pc:chgData name="Randy Harris" userId="26363092f7fd1d8d" providerId="LiveId" clId="{491F7D42-6EC6-4C45-9464-97855B6143FF}" dt="2024-07-20T13:54:59.557" v="2"/>
        <pc:sldMkLst>
          <pc:docMk/>
          <pc:sldMk cId="2850664393" sldId="320"/>
        </pc:sldMkLst>
      </pc:sldChg>
      <pc:sldChg chg="modSp mod">
        <pc:chgData name="Randy Harris" userId="26363092f7fd1d8d" providerId="LiveId" clId="{491F7D42-6EC6-4C45-9464-97855B6143FF}" dt="2024-07-20T13:52:13.668" v="0" actId="20577"/>
        <pc:sldMkLst>
          <pc:docMk/>
          <pc:sldMk cId="535988992" sldId="340"/>
        </pc:sldMkLst>
        <pc:spChg chg="mod">
          <ac:chgData name="Randy Harris" userId="26363092f7fd1d8d" providerId="LiveId" clId="{491F7D42-6EC6-4C45-9464-97855B6143FF}" dt="2024-07-20T13:52:13.668" v="0" actId="20577"/>
          <ac:spMkLst>
            <pc:docMk/>
            <pc:sldMk cId="535988992" sldId="340"/>
            <ac:spMk id="3" creationId="{A01E9B1B-EDA5-1B65-FFF3-5F0D2C7ECAE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DD41BA-492F-1E21-1ECA-A756533B8F58}"/>
              </a:ext>
            </a:extLst>
          </p:cNvPr>
          <p:cNvSpPr>
            <a:spLocks noGrp="1"/>
          </p:cNvSpPr>
          <p:nvPr>
            <p:ph type="sldNum" sz="quarter" idx="3"/>
          </p:nvPr>
        </p:nvSpPr>
        <p:spPr>
          <a:xfrm>
            <a:off x="4022912" y="8918413"/>
            <a:ext cx="3077954" cy="470065"/>
          </a:xfrm>
          <a:prstGeom prst="rect">
            <a:avLst/>
          </a:prstGeom>
        </p:spPr>
        <p:txBody>
          <a:bodyPr vert="horz" lIns="92537" tIns="46269" rIns="92537" bIns="46269" rtlCol="0" anchor="b"/>
          <a:lstStyle>
            <a:lvl1pPr algn="r">
              <a:defRPr sz="1200"/>
            </a:lvl1pPr>
          </a:lstStyle>
          <a:p>
            <a:fld id="{022822F6-4BAC-43C1-8795-6E2D1099FC97}" type="slidenum">
              <a:rPr lang="en-US" smtClean="0"/>
              <a:t>‹#›</a:t>
            </a:fld>
            <a:endParaRPr lang="en-US" dirty="0"/>
          </a:p>
        </p:txBody>
      </p:sp>
      <p:sp>
        <p:nvSpPr>
          <p:cNvPr id="6" name="Header Placeholder 5">
            <a:extLst>
              <a:ext uri="{FF2B5EF4-FFF2-40B4-BE49-F238E27FC236}">
                <a16:creationId xmlns:a16="http://schemas.microsoft.com/office/drawing/2014/main" id="{774DF6F0-9A30-2897-AA8F-AEF38D64C59E}"/>
              </a:ext>
            </a:extLst>
          </p:cNvPr>
          <p:cNvSpPr>
            <a:spLocks noGrp="1"/>
          </p:cNvSpPr>
          <p:nvPr>
            <p:ph type="hdr" sz="quarter"/>
          </p:nvPr>
        </p:nvSpPr>
        <p:spPr>
          <a:xfrm>
            <a:off x="0" y="1"/>
            <a:ext cx="3077901" cy="470275"/>
          </a:xfrm>
          <a:prstGeom prst="rect">
            <a:avLst/>
          </a:prstGeom>
        </p:spPr>
        <p:txBody>
          <a:bodyPr vert="horz" lIns="92537" tIns="46269" rIns="92537" bIns="46269" rtlCol="0"/>
          <a:lstStyle>
            <a:lvl1pPr algn="l">
              <a:defRPr sz="1200"/>
            </a:lvl1pPr>
          </a:lstStyle>
          <a:p>
            <a:endParaRPr lang="en-US"/>
          </a:p>
        </p:txBody>
      </p:sp>
      <p:sp>
        <p:nvSpPr>
          <p:cNvPr id="7" name="Footer Placeholder 6">
            <a:extLst>
              <a:ext uri="{FF2B5EF4-FFF2-40B4-BE49-F238E27FC236}">
                <a16:creationId xmlns:a16="http://schemas.microsoft.com/office/drawing/2014/main" id="{BD24337A-A5BF-1763-D08A-A5EC20D13944}"/>
              </a:ext>
            </a:extLst>
          </p:cNvPr>
          <p:cNvSpPr>
            <a:spLocks noGrp="1"/>
          </p:cNvSpPr>
          <p:nvPr>
            <p:ph type="ftr" sz="quarter" idx="2"/>
          </p:nvPr>
        </p:nvSpPr>
        <p:spPr>
          <a:xfrm>
            <a:off x="0" y="8918202"/>
            <a:ext cx="3077901" cy="470274"/>
          </a:xfrm>
          <a:prstGeom prst="rect">
            <a:avLst/>
          </a:prstGeom>
        </p:spPr>
        <p:txBody>
          <a:bodyPr vert="horz" lIns="92537" tIns="46269" rIns="92537" bIns="46269" rtlCol="0" anchor="b"/>
          <a:lstStyle>
            <a:lvl1pPr algn="l">
              <a:defRPr sz="1200"/>
            </a:lvl1pPr>
          </a:lstStyle>
          <a:p>
            <a:endParaRPr lang="en-US"/>
          </a:p>
        </p:txBody>
      </p:sp>
    </p:spTree>
    <p:extLst>
      <p:ext uri="{BB962C8B-B14F-4D97-AF65-F5344CB8AC3E}">
        <p14:creationId xmlns:p14="http://schemas.microsoft.com/office/powerpoint/2010/main" val="1446339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39" cy="47105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2" y="2"/>
            <a:ext cx="3077739" cy="471054"/>
          </a:xfrm>
          <a:prstGeom prst="rect">
            <a:avLst/>
          </a:prstGeom>
        </p:spPr>
        <p:txBody>
          <a:bodyPr vert="horz" lIns="94221" tIns="47111" rIns="94221" bIns="47111" rtlCol="0"/>
          <a:lstStyle>
            <a:lvl1pPr algn="r">
              <a:defRPr sz="1200"/>
            </a:lvl1pPr>
          </a:lstStyle>
          <a:p>
            <a:fld id="{E2B76DCE-E0B7-4890-B5F5-5B34702EEB1B}" type="datetimeFigureOut">
              <a:rPr lang="en-US" smtClean="0"/>
              <a:t>10/13/2024</a:t>
            </a:fld>
            <a:endParaRPr lang="en-US" dirty="0"/>
          </a:p>
        </p:txBody>
      </p:sp>
      <p:sp>
        <p:nvSpPr>
          <p:cNvPr id="4" name="Slide Image Placeholder 3"/>
          <p:cNvSpPr>
            <a:spLocks noGrp="1" noRot="1" noChangeAspect="1"/>
          </p:cNvSpPr>
          <p:nvPr>
            <p:ph type="sldImg" idx="2"/>
          </p:nvPr>
        </p:nvSpPr>
        <p:spPr>
          <a:xfrm>
            <a:off x="1438275" y="1173163"/>
            <a:ext cx="4225925" cy="3170237"/>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518205"/>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3"/>
            <a:ext cx="3077739" cy="471053"/>
          </a:xfrm>
          <a:prstGeom prst="rect">
            <a:avLst/>
          </a:prstGeom>
        </p:spPr>
        <p:txBody>
          <a:bodyPr vert="horz" lIns="94221" tIns="47111" rIns="94221" bIns="47111" rtlCol="0" anchor="b"/>
          <a:lstStyle>
            <a:lvl1pPr algn="r">
              <a:defRPr sz="1200"/>
            </a:lvl1pPr>
          </a:lstStyle>
          <a:p>
            <a:fld id="{738AECA1-C57F-44B5-96ED-67F7AD82FA43}" type="slidenum">
              <a:rPr lang="en-US" smtClean="0"/>
              <a:t>‹#›</a:t>
            </a:fld>
            <a:endParaRPr lang="en-US" dirty="0"/>
          </a:p>
        </p:txBody>
      </p:sp>
    </p:spTree>
    <p:extLst>
      <p:ext uri="{BB962C8B-B14F-4D97-AF65-F5344CB8AC3E}">
        <p14:creationId xmlns:p14="http://schemas.microsoft.com/office/powerpoint/2010/main" val="283960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70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AECA1-C57F-44B5-96ED-67F7AD82FA43}" type="slidenum">
              <a:rPr lang="en-US" smtClean="0"/>
              <a:t>14</a:t>
            </a:fld>
            <a:endParaRPr lang="en-US" dirty="0"/>
          </a:p>
        </p:txBody>
      </p:sp>
    </p:spTree>
    <p:extLst>
      <p:ext uri="{BB962C8B-B14F-4D97-AF65-F5344CB8AC3E}">
        <p14:creationId xmlns:p14="http://schemas.microsoft.com/office/powerpoint/2010/main" val="159054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70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AECA1-C57F-44B5-96ED-67F7AD82FA43}" type="slidenum">
              <a:rPr lang="en-US" smtClean="0"/>
              <a:t>21</a:t>
            </a:fld>
            <a:endParaRPr lang="en-US" dirty="0"/>
          </a:p>
        </p:txBody>
      </p:sp>
    </p:spTree>
    <p:extLst>
      <p:ext uri="{BB962C8B-B14F-4D97-AF65-F5344CB8AC3E}">
        <p14:creationId xmlns:p14="http://schemas.microsoft.com/office/powerpoint/2010/main" val="24696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70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AECA1-C57F-44B5-96ED-67F7AD82FA43}" type="slidenum">
              <a:rPr lang="en-US" smtClean="0"/>
              <a:t>67</a:t>
            </a:fld>
            <a:endParaRPr lang="en-US" dirty="0"/>
          </a:p>
        </p:txBody>
      </p:sp>
    </p:spTree>
    <p:extLst>
      <p:ext uri="{BB962C8B-B14F-4D97-AF65-F5344CB8AC3E}">
        <p14:creationId xmlns:p14="http://schemas.microsoft.com/office/powerpoint/2010/main" val="3028297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6CB443-ACC7-4C83-A2DE-8B3E324BCFE7}" type="datetime1">
              <a:rPr lang="en-US" smtClean="0"/>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26AB5D-7984-45D9-B5FA-A434900388EA}" type="slidenum">
              <a:rPr lang="en-US" smtClean="0"/>
              <a:t>‹#›</a:t>
            </a:fld>
            <a:endParaRPr lang="en-US" dirty="0"/>
          </a:p>
        </p:txBody>
      </p:sp>
    </p:spTree>
    <p:extLst>
      <p:ext uri="{BB962C8B-B14F-4D97-AF65-F5344CB8AC3E}">
        <p14:creationId xmlns:p14="http://schemas.microsoft.com/office/powerpoint/2010/main" val="27396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D5D959-9A35-4C5D-B7E9-E1CBB06023FB}" type="datetime1">
              <a:rPr lang="en-US" smtClean="0"/>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26AB5D-7984-45D9-B5FA-A434900388EA}" type="slidenum">
              <a:rPr lang="en-US" smtClean="0"/>
              <a:t>‹#›</a:t>
            </a:fld>
            <a:endParaRPr lang="en-US" dirty="0"/>
          </a:p>
        </p:txBody>
      </p:sp>
    </p:spTree>
    <p:extLst>
      <p:ext uri="{BB962C8B-B14F-4D97-AF65-F5344CB8AC3E}">
        <p14:creationId xmlns:p14="http://schemas.microsoft.com/office/powerpoint/2010/main" val="604875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64A15-DB4F-4673-88A2-F3C05B35564E}" type="datetime1">
              <a:rPr lang="en-US" smtClean="0"/>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26AB5D-7984-45D9-B5FA-A434900388EA}" type="slidenum">
              <a:rPr lang="en-US" smtClean="0"/>
              <a:t>‹#›</a:t>
            </a:fld>
            <a:endParaRPr lang="en-US" dirty="0"/>
          </a:p>
        </p:txBody>
      </p:sp>
    </p:spTree>
    <p:extLst>
      <p:ext uri="{BB962C8B-B14F-4D97-AF65-F5344CB8AC3E}">
        <p14:creationId xmlns:p14="http://schemas.microsoft.com/office/powerpoint/2010/main" val="36208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8FE7A7-9C3F-403A-8FEE-33945CC8EA85}" type="datetime1">
              <a:rPr lang="en-US" smtClean="0"/>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26AB5D-7984-45D9-B5FA-A434900388EA}" type="slidenum">
              <a:rPr lang="en-US" smtClean="0"/>
              <a:t>‹#›</a:t>
            </a:fld>
            <a:endParaRPr lang="en-US" dirty="0"/>
          </a:p>
        </p:txBody>
      </p:sp>
    </p:spTree>
    <p:extLst>
      <p:ext uri="{BB962C8B-B14F-4D97-AF65-F5344CB8AC3E}">
        <p14:creationId xmlns:p14="http://schemas.microsoft.com/office/powerpoint/2010/main" val="291723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588250-5D1C-4FB3-8D3D-00967FF1B3F4}" type="datetime1">
              <a:rPr lang="en-US" smtClean="0"/>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26AB5D-7984-45D9-B5FA-A434900388EA}" type="slidenum">
              <a:rPr lang="en-US" smtClean="0"/>
              <a:t>‹#›</a:t>
            </a:fld>
            <a:endParaRPr lang="en-US" dirty="0"/>
          </a:p>
        </p:txBody>
      </p:sp>
    </p:spTree>
    <p:extLst>
      <p:ext uri="{BB962C8B-B14F-4D97-AF65-F5344CB8AC3E}">
        <p14:creationId xmlns:p14="http://schemas.microsoft.com/office/powerpoint/2010/main" val="76183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9AE6A8-CC83-41A9-9BE1-79E3C871BB1E}" type="datetime1">
              <a:rPr lang="en-US" smtClean="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26AB5D-7984-45D9-B5FA-A434900388EA}" type="slidenum">
              <a:rPr lang="en-US" smtClean="0"/>
              <a:t>‹#›</a:t>
            </a:fld>
            <a:endParaRPr lang="en-US" dirty="0"/>
          </a:p>
        </p:txBody>
      </p:sp>
    </p:spTree>
    <p:extLst>
      <p:ext uri="{BB962C8B-B14F-4D97-AF65-F5344CB8AC3E}">
        <p14:creationId xmlns:p14="http://schemas.microsoft.com/office/powerpoint/2010/main" val="2601880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E58438-E02F-4EF1-8742-A1E47DBD3823}" type="datetime1">
              <a:rPr lang="en-US" smtClean="0"/>
              <a:t>10/13/2024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26AB5D-7984-45D9-B5FA-A434900388EA}" type="slidenum">
              <a:rPr lang="en-US" smtClean="0"/>
              <a:t>‹#›</a:t>
            </a:fld>
            <a:endParaRPr lang="en-US" dirty="0"/>
          </a:p>
        </p:txBody>
      </p:sp>
    </p:spTree>
    <p:extLst>
      <p:ext uri="{BB962C8B-B14F-4D97-AF65-F5344CB8AC3E}">
        <p14:creationId xmlns:p14="http://schemas.microsoft.com/office/powerpoint/2010/main" val="308475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95A5A0-3785-4185-8CF5-FCC128B2CA58}" type="datetime1">
              <a:rPr lang="en-US" smtClean="0"/>
              <a:t>10/13/2024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26AB5D-7984-45D9-B5FA-A434900388EA}" type="slidenum">
              <a:rPr lang="en-US" smtClean="0"/>
              <a:t>‹#›</a:t>
            </a:fld>
            <a:endParaRPr lang="en-US" dirty="0"/>
          </a:p>
        </p:txBody>
      </p:sp>
    </p:spTree>
    <p:extLst>
      <p:ext uri="{BB962C8B-B14F-4D97-AF65-F5344CB8AC3E}">
        <p14:creationId xmlns:p14="http://schemas.microsoft.com/office/powerpoint/2010/main" val="161094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DBE49B-1CC0-45E3-B30F-878CA1AACE45}" type="datetime1">
              <a:rPr lang="en-US" smtClean="0"/>
              <a:t>10/13/2024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26AB5D-7984-45D9-B5FA-A434900388EA}" type="slidenum">
              <a:rPr lang="en-US" smtClean="0"/>
              <a:t>‹#›</a:t>
            </a:fld>
            <a:endParaRPr lang="en-US" dirty="0"/>
          </a:p>
        </p:txBody>
      </p:sp>
    </p:spTree>
    <p:extLst>
      <p:ext uri="{BB962C8B-B14F-4D97-AF65-F5344CB8AC3E}">
        <p14:creationId xmlns:p14="http://schemas.microsoft.com/office/powerpoint/2010/main" val="2133207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E92A9F-9D99-424C-860D-FA8EF611B8B4}" type="datetime1">
              <a:rPr lang="en-US" smtClean="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26AB5D-7984-45D9-B5FA-A434900388EA}" type="slidenum">
              <a:rPr lang="en-US" smtClean="0"/>
              <a:t>‹#›</a:t>
            </a:fld>
            <a:endParaRPr lang="en-US" dirty="0"/>
          </a:p>
        </p:txBody>
      </p:sp>
    </p:spTree>
    <p:extLst>
      <p:ext uri="{BB962C8B-B14F-4D97-AF65-F5344CB8AC3E}">
        <p14:creationId xmlns:p14="http://schemas.microsoft.com/office/powerpoint/2010/main" val="349276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AC9C39-8550-43C2-BE0E-AFAB190D1BBC}" type="datetime1">
              <a:rPr lang="en-US" smtClean="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26AB5D-7984-45D9-B5FA-A434900388EA}" type="slidenum">
              <a:rPr lang="en-US" smtClean="0"/>
              <a:t>‹#›</a:t>
            </a:fld>
            <a:endParaRPr lang="en-US" dirty="0"/>
          </a:p>
        </p:txBody>
      </p:sp>
    </p:spTree>
    <p:extLst>
      <p:ext uri="{BB962C8B-B14F-4D97-AF65-F5344CB8AC3E}">
        <p14:creationId xmlns:p14="http://schemas.microsoft.com/office/powerpoint/2010/main" val="298190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99C118-EAE0-40B3-91A9-A066CF87F1D1}" type="datetime1">
              <a:rPr lang="en-US" smtClean="0"/>
              <a:t>10/13/2024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26AB5D-7984-45D9-B5FA-A434900388EA}" type="slidenum">
              <a:rPr lang="en-US" smtClean="0"/>
              <a:t>‹#›</a:t>
            </a:fld>
            <a:endParaRPr lang="en-US" dirty="0"/>
          </a:p>
        </p:txBody>
      </p:sp>
    </p:spTree>
    <p:extLst>
      <p:ext uri="{BB962C8B-B14F-4D97-AF65-F5344CB8AC3E}">
        <p14:creationId xmlns:p14="http://schemas.microsoft.com/office/powerpoint/2010/main" val="2746986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gif"/></Relationships>
</file>

<file path=ppt/slides/_rels/slide6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gif"/></Relationships>
</file>

<file path=ppt/slides/_rels/slide6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E58A9-F1B2-72F4-9BAF-0ACECADFBC8F}"/>
              </a:ext>
            </a:extLst>
          </p:cNvPr>
          <p:cNvSpPr>
            <a:spLocks noGrp="1"/>
          </p:cNvSpPr>
          <p:nvPr>
            <p:ph type="ctrTitle"/>
          </p:nvPr>
        </p:nvSpPr>
        <p:spPr>
          <a:xfrm>
            <a:off x="1175994" y="1722007"/>
            <a:ext cx="6858000" cy="1790700"/>
          </a:xfrm>
        </p:spPr>
        <p:txBody>
          <a:bodyPr/>
          <a:lstStyle/>
          <a:p>
            <a:r>
              <a:rPr lang="en-US" dirty="0">
                <a:solidFill>
                  <a:schemeClr val="bg1"/>
                </a:solidFill>
              </a:rPr>
              <a:t>American Legion</a:t>
            </a:r>
            <a:br>
              <a:rPr lang="en-US" dirty="0">
                <a:solidFill>
                  <a:schemeClr val="bg1"/>
                </a:solidFill>
              </a:rPr>
            </a:br>
            <a:r>
              <a:rPr lang="en-US" dirty="0">
                <a:solidFill>
                  <a:schemeClr val="bg1"/>
                </a:solidFill>
              </a:rPr>
              <a:t>Adjutant Training</a:t>
            </a:r>
          </a:p>
        </p:txBody>
      </p:sp>
      <p:sp>
        <p:nvSpPr>
          <p:cNvPr id="3" name="Subtitle 2">
            <a:extLst>
              <a:ext uri="{FF2B5EF4-FFF2-40B4-BE49-F238E27FC236}">
                <a16:creationId xmlns:a16="http://schemas.microsoft.com/office/drawing/2014/main" id="{BFDBF9FC-13FB-52D9-3D15-B6C6FCD26FA1}"/>
              </a:ext>
            </a:extLst>
          </p:cNvPr>
          <p:cNvSpPr>
            <a:spLocks noGrp="1"/>
          </p:cNvSpPr>
          <p:nvPr>
            <p:ph type="subTitle" idx="1"/>
          </p:nvPr>
        </p:nvSpPr>
        <p:spPr>
          <a:xfrm>
            <a:off x="481263" y="3612481"/>
            <a:ext cx="8241632" cy="2045369"/>
          </a:xfrm>
        </p:spPr>
        <p:txBody>
          <a:bodyPr>
            <a:normAutofit/>
          </a:bodyPr>
          <a:lstStyle/>
          <a:p>
            <a:r>
              <a:rPr lang="en-US" sz="2700" dirty="0">
                <a:solidFill>
                  <a:schemeClr val="bg1"/>
                </a:solidFill>
              </a:rPr>
              <a:t>For MyLegion.org</a:t>
            </a:r>
          </a:p>
          <a:p>
            <a:endParaRPr lang="en-US" sz="2700" dirty="0">
              <a:solidFill>
                <a:schemeClr val="bg1"/>
              </a:solidFill>
            </a:endParaRPr>
          </a:p>
          <a:p>
            <a:endParaRPr lang="en-US" sz="2700" dirty="0">
              <a:solidFill>
                <a:schemeClr val="bg1"/>
              </a:solidFill>
            </a:endParaRPr>
          </a:p>
          <a:p>
            <a:pPr algn="r"/>
            <a:r>
              <a:rPr lang="en-US" sz="1500" dirty="0">
                <a:solidFill>
                  <a:schemeClr val="bg1"/>
                </a:solidFill>
              </a:rPr>
              <a:t>By Drew Chitty</a:t>
            </a:r>
          </a:p>
        </p:txBody>
      </p:sp>
      <p:sp>
        <p:nvSpPr>
          <p:cNvPr id="5" name="Slide Number Placeholder 4">
            <a:extLst>
              <a:ext uri="{FF2B5EF4-FFF2-40B4-BE49-F238E27FC236}">
                <a16:creationId xmlns:a16="http://schemas.microsoft.com/office/drawing/2014/main" id="{A81A823B-909C-7160-5675-D61A980E4E8E}"/>
              </a:ext>
            </a:extLst>
          </p:cNvPr>
          <p:cNvSpPr>
            <a:spLocks noGrp="1"/>
          </p:cNvSpPr>
          <p:nvPr>
            <p:ph type="sldNum" sz="quarter" idx="12"/>
          </p:nvPr>
        </p:nvSpPr>
        <p:spPr/>
        <p:txBody>
          <a:bodyPr/>
          <a:lstStyle/>
          <a:p>
            <a:fld id="{B526AB5D-7984-45D9-B5FA-A434900388EA}" type="slidenum">
              <a:rPr lang="en-US" smtClean="0"/>
              <a:t>1</a:t>
            </a:fld>
            <a:endParaRPr lang="en-US" dirty="0"/>
          </a:p>
        </p:txBody>
      </p:sp>
      <p:pic>
        <p:nvPicPr>
          <p:cNvPr id="6" name="Picture 5">
            <a:extLst>
              <a:ext uri="{FF2B5EF4-FFF2-40B4-BE49-F238E27FC236}">
                <a16:creationId xmlns:a16="http://schemas.microsoft.com/office/drawing/2014/main" id="{119B0026-0879-DEA5-D010-944B7B4BA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4418" y="834004"/>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57799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F91AD-ABB0-66FC-27C5-066EF6880098}"/>
              </a:ext>
            </a:extLst>
          </p:cNvPr>
          <p:cNvSpPr>
            <a:spLocks noGrp="1"/>
          </p:cNvSpPr>
          <p:nvPr>
            <p:ph type="title"/>
          </p:nvPr>
        </p:nvSpPr>
        <p:spPr/>
        <p:txBody>
          <a:bodyPr/>
          <a:lstStyle/>
          <a:p>
            <a:pPr algn="ctr"/>
            <a:r>
              <a:rPr lang="en-US" dirty="0">
                <a:solidFill>
                  <a:schemeClr val="bg1"/>
                </a:solidFill>
              </a:rPr>
              <a:t>Loging into your MyLegion.org Account</a:t>
            </a:r>
          </a:p>
        </p:txBody>
      </p:sp>
      <p:sp>
        <p:nvSpPr>
          <p:cNvPr id="3" name="Content Placeholder 2">
            <a:extLst>
              <a:ext uri="{FF2B5EF4-FFF2-40B4-BE49-F238E27FC236}">
                <a16:creationId xmlns:a16="http://schemas.microsoft.com/office/drawing/2014/main" id="{A71A1D47-4B01-44AB-6A5D-AE09BF0BDD15}"/>
              </a:ext>
            </a:extLst>
          </p:cNvPr>
          <p:cNvSpPr>
            <a:spLocks noGrp="1"/>
          </p:cNvSpPr>
          <p:nvPr>
            <p:ph sz="half" idx="1"/>
          </p:nvPr>
        </p:nvSpPr>
        <p:spPr/>
        <p:txBody>
          <a:bodyPr>
            <a:normAutofit lnSpcReduction="10000"/>
          </a:bodyPr>
          <a:lstStyle/>
          <a:p>
            <a:r>
              <a:rPr lang="en-US" dirty="0">
                <a:solidFill>
                  <a:schemeClr val="bg1"/>
                </a:solidFill>
              </a:rPr>
              <a:t>You will then see on your left side “MY VIEWS”.</a:t>
            </a:r>
          </a:p>
          <a:p>
            <a:r>
              <a:rPr lang="en-US" dirty="0">
                <a:solidFill>
                  <a:schemeClr val="bg1"/>
                </a:solidFill>
              </a:rPr>
              <a:t>Now click on “View Members” under “MEMBERS“.</a:t>
            </a:r>
          </a:p>
          <a:p>
            <a:r>
              <a:rPr lang="en-US" dirty="0">
                <a:solidFill>
                  <a:schemeClr val="bg1"/>
                </a:solidFill>
              </a:rPr>
              <a:t>This will bring you to “Members Area”.</a:t>
            </a:r>
          </a:p>
          <a:p>
            <a:r>
              <a:rPr lang="en-US" dirty="0">
                <a:solidFill>
                  <a:schemeClr val="bg1"/>
                </a:solidFill>
              </a:rPr>
              <a:t>This is where the Adjutant spends most f their time.</a:t>
            </a:r>
          </a:p>
          <a:p>
            <a:endParaRPr lang="en-US" dirty="0">
              <a:solidFill>
                <a:schemeClr val="bg1"/>
              </a:solidFill>
            </a:endParaRPr>
          </a:p>
          <a:p>
            <a:pPr marL="0" indent="0">
              <a:buNone/>
            </a:pPr>
            <a:endParaRPr lang="en-US" dirty="0">
              <a:solidFill>
                <a:schemeClr val="bg1"/>
              </a:solidFill>
            </a:endParaRPr>
          </a:p>
        </p:txBody>
      </p:sp>
      <p:pic>
        <p:nvPicPr>
          <p:cNvPr id="5" name="Content Placeholder 4" descr="A screenshot of a cell phone&#10;&#10;Description automatically generated">
            <a:extLst>
              <a:ext uri="{FF2B5EF4-FFF2-40B4-BE49-F238E27FC236}">
                <a16:creationId xmlns:a16="http://schemas.microsoft.com/office/drawing/2014/main" id="{B473E12E-8479-5720-93FA-415D6F4C1DC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34783" y="2179984"/>
            <a:ext cx="2568191" cy="3441772"/>
          </a:xfrm>
          <a:prstGeom prst="rect">
            <a:avLst/>
          </a:prstGeom>
        </p:spPr>
      </p:pic>
      <p:sp>
        <p:nvSpPr>
          <p:cNvPr id="6" name="Arrow: Left 5">
            <a:extLst>
              <a:ext uri="{FF2B5EF4-FFF2-40B4-BE49-F238E27FC236}">
                <a16:creationId xmlns:a16="http://schemas.microsoft.com/office/drawing/2014/main" id="{77EF2E92-5267-E5E6-792E-E2AFAAF6F57A}"/>
              </a:ext>
            </a:extLst>
          </p:cNvPr>
          <p:cNvSpPr/>
          <p:nvPr/>
        </p:nvSpPr>
        <p:spPr>
          <a:xfrm rot="19869788">
            <a:off x="6882115" y="4965105"/>
            <a:ext cx="1094873" cy="345782"/>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53660DD3-9940-A4FC-2B95-2A9B067C3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136" y="884605"/>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27ECE51D-71F6-DD78-A189-D51A745AE14E}"/>
              </a:ext>
            </a:extLst>
          </p:cNvPr>
          <p:cNvSpPr>
            <a:spLocks noGrp="1"/>
          </p:cNvSpPr>
          <p:nvPr>
            <p:ph type="sldNum" sz="quarter" idx="12"/>
          </p:nvPr>
        </p:nvSpPr>
        <p:spPr/>
        <p:txBody>
          <a:bodyPr/>
          <a:lstStyle/>
          <a:p>
            <a:fld id="{B526AB5D-7984-45D9-B5FA-A434900388EA}" type="slidenum">
              <a:rPr lang="en-US" smtClean="0"/>
              <a:t>10</a:t>
            </a:fld>
            <a:endParaRPr lang="en-US" dirty="0"/>
          </a:p>
        </p:txBody>
      </p:sp>
    </p:spTree>
    <p:extLst>
      <p:ext uri="{BB962C8B-B14F-4D97-AF65-F5344CB8AC3E}">
        <p14:creationId xmlns:p14="http://schemas.microsoft.com/office/powerpoint/2010/main" val="3014136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BF21-9B8F-F03D-BAC8-F03BF67F7B01}"/>
              </a:ext>
            </a:extLst>
          </p:cNvPr>
          <p:cNvSpPr>
            <a:spLocks noGrp="1"/>
          </p:cNvSpPr>
          <p:nvPr>
            <p:ph type="title"/>
          </p:nvPr>
        </p:nvSpPr>
        <p:spPr/>
        <p:txBody>
          <a:bodyPr/>
          <a:lstStyle/>
          <a:p>
            <a:pPr algn="ctr"/>
            <a:r>
              <a:rPr lang="en-US" dirty="0">
                <a:solidFill>
                  <a:schemeClr val="bg1"/>
                </a:solidFill>
              </a:rPr>
              <a:t>Checking Membership Status</a:t>
            </a:r>
          </a:p>
        </p:txBody>
      </p:sp>
      <p:sp>
        <p:nvSpPr>
          <p:cNvPr id="3" name="Content Placeholder 2">
            <a:extLst>
              <a:ext uri="{FF2B5EF4-FFF2-40B4-BE49-F238E27FC236}">
                <a16:creationId xmlns:a16="http://schemas.microsoft.com/office/drawing/2014/main" id="{80B52580-781D-6C40-C9C5-31CCE15E8C1B}"/>
              </a:ext>
            </a:extLst>
          </p:cNvPr>
          <p:cNvSpPr>
            <a:spLocks noGrp="1"/>
          </p:cNvSpPr>
          <p:nvPr>
            <p:ph idx="1"/>
          </p:nvPr>
        </p:nvSpPr>
        <p:spPr/>
        <p:txBody>
          <a:bodyPr/>
          <a:lstStyle/>
          <a:p>
            <a:r>
              <a:rPr lang="en-US" dirty="0">
                <a:solidFill>
                  <a:schemeClr val="bg1"/>
                </a:solidFill>
              </a:rPr>
              <a:t>There are several ways to check a member's status. Here we will discuss a few ways to do that.</a:t>
            </a:r>
          </a:p>
          <a:p>
            <a:endParaRPr lang="en-US" dirty="0">
              <a:solidFill>
                <a:schemeClr val="bg1"/>
              </a:solidFill>
            </a:endParaRPr>
          </a:p>
          <a:p>
            <a:r>
              <a:rPr lang="en-US" dirty="0">
                <a:solidFill>
                  <a:schemeClr val="bg1"/>
                </a:solidFill>
              </a:rPr>
              <a:t>You can check the members status if they have paid their dues in the last 3 to 4 years </a:t>
            </a:r>
            <a:r>
              <a:rPr lang="en-US" u="sng" dirty="0">
                <a:solidFill>
                  <a:schemeClr val="bg1"/>
                </a:solidFill>
              </a:rPr>
              <a:t>ONLY</a:t>
            </a:r>
            <a:r>
              <a:rPr lang="en-US" dirty="0">
                <a:solidFill>
                  <a:schemeClr val="bg1"/>
                </a:solidFill>
              </a:rPr>
              <a:t>. </a:t>
            </a:r>
          </a:p>
          <a:p>
            <a:endParaRPr lang="en-US" dirty="0">
              <a:solidFill>
                <a:schemeClr val="bg1"/>
              </a:solidFill>
            </a:endParaRPr>
          </a:p>
          <a:p>
            <a:r>
              <a:rPr lang="en-US" dirty="0">
                <a:solidFill>
                  <a:schemeClr val="bg1"/>
                </a:solidFill>
              </a:rPr>
              <a:t>If it has been longer than that we will discuss that later.</a:t>
            </a:r>
          </a:p>
        </p:txBody>
      </p:sp>
      <p:pic>
        <p:nvPicPr>
          <p:cNvPr id="4" name="Picture 3">
            <a:extLst>
              <a:ext uri="{FF2B5EF4-FFF2-40B4-BE49-F238E27FC236}">
                <a16:creationId xmlns:a16="http://schemas.microsoft.com/office/drawing/2014/main" id="{8C047204-6FD7-6B1D-B679-96D8D2CF6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136" y="884605"/>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a:extLst>
              <a:ext uri="{FF2B5EF4-FFF2-40B4-BE49-F238E27FC236}">
                <a16:creationId xmlns:a16="http://schemas.microsoft.com/office/drawing/2014/main" id="{6F8B1A1B-E2EA-6A24-252C-31C4D4603D34}"/>
              </a:ext>
            </a:extLst>
          </p:cNvPr>
          <p:cNvSpPr>
            <a:spLocks noGrp="1"/>
          </p:cNvSpPr>
          <p:nvPr>
            <p:ph type="sldNum" sz="quarter" idx="12"/>
          </p:nvPr>
        </p:nvSpPr>
        <p:spPr/>
        <p:txBody>
          <a:bodyPr/>
          <a:lstStyle/>
          <a:p>
            <a:fld id="{B526AB5D-7984-45D9-B5FA-A434900388EA}" type="slidenum">
              <a:rPr lang="en-US" smtClean="0"/>
              <a:t>11</a:t>
            </a:fld>
            <a:endParaRPr lang="en-US" dirty="0"/>
          </a:p>
        </p:txBody>
      </p:sp>
    </p:spTree>
    <p:extLst>
      <p:ext uri="{BB962C8B-B14F-4D97-AF65-F5344CB8AC3E}">
        <p14:creationId xmlns:p14="http://schemas.microsoft.com/office/powerpoint/2010/main" val="3066159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2C89-BEB4-D9F9-3056-C9D52A8F2FAD}"/>
              </a:ext>
            </a:extLst>
          </p:cNvPr>
          <p:cNvSpPr>
            <a:spLocks noGrp="1"/>
          </p:cNvSpPr>
          <p:nvPr>
            <p:ph type="title"/>
          </p:nvPr>
        </p:nvSpPr>
        <p:spPr>
          <a:solidFill>
            <a:srgbClr val="002060"/>
          </a:solidFill>
        </p:spPr>
        <p:txBody>
          <a:bodyPr/>
          <a:lstStyle/>
          <a:p>
            <a:pPr algn="ctr"/>
            <a:r>
              <a:rPr lang="en-US" dirty="0">
                <a:solidFill>
                  <a:schemeClr val="bg1"/>
                </a:solidFill>
              </a:rPr>
              <a:t>Checking Membership Status</a:t>
            </a:r>
            <a:endParaRPr lang="en-US" dirty="0"/>
          </a:p>
        </p:txBody>
      </p:sp>
      <p:sp>
        <p:nvSpPr>
          <p:cNvPr id="3" name="Content Placeholder 2">
            <a:extLst>
              <a:ext uri="{FF2B5EF4-FFF2-40B4-BE49-F238E27FC236}">
                <a16:creationId xmlns:a16="http://schemas.microsoft.com/office/drawing/2014/main" id="{8F1253F9-33B3-5B06-F3E5-D4FB896FAD45}"/>
              </a:ext>
            </a:extLst>
          </p:cNvPr>
          <p:cNvSpPr>
            <a:spLocks noGrp="1"/>
          </p:cNvSpPr>
          <p:nvPr>
            <p:ph idx="1"/>
          </p:nvPr>
        </p:nvSpPr>
        <p:spPr/>
        <p:txBody>
          <a:bodyPr/>
          <a:lstStyle/>
          <a:p>
            <a:r>
              <a:rPr lang="en-US" dirty="0">
                <a:solidFill>
                  <a:schemeClr val="bg1"/>
                </a:solidFill>
              </a:rPr>
              <a:t>This is what the members page will look like.</a:t>
            </a:r>
          </a:p>
          <a:p>
            <a:endParaRPr lang="en-US" dirty="0">
              <a:solidFill>
                <a:schemeClr val="bg1"/>
              </a:solidFill>
            </a:endParaRPr>
          </a:p>
        </p:txBody>
      </p:sp>
      <p:pic>
        <p:nvPicPr>
          <p:cNvPr id="4" name="Picture 3" descr="A screenshot of a computer&#10;&#10;Description automatically generated">
            <a:extLst>
              <a:ext uri="{FF2B5EF4-FFF2-40B4-BE49-F238E27FC236}">
                <a16:creationId xmlns:a16="http://schemas.microsoft.com/office/drawing/2014/main" id="{D5EECD81-6AAA-6860-FDCF-71488CB80360}"/>
              </a:ext>
            </a:extLst>
          </p:cNvPr>
          <p:cNvPicPr>
            <a:picLocks noChangeAspect="1"/>
          </p:cNvPicPr>
          <p:nvPr/>
        </p:nvPicPr>
        <p:blipFill>
          <a:blip r:embed="rId2"/>
          <a:stretch>
            <a:fillRect/>
          </a:stretch>
        </p:blipFill>
        <p:spPr>
          <a:xfrm>
            <a:off x="269824" y="2745671"/>
            <a:ext cx="8594252" cy="3068589"/>
          </a:xfrm>
          <a:prstGeom prst="rect">
            <a:avLst/>
          </a:prstGeom>
        </p:spPr>
      </p:pic>
      <p:pic>
        <p:nvPicPr>
          <p:cNvPr id="5" name="Picture 4">
            <a:extLst>
              <a:ext uri="{FF2B5EF4-FFF2-40B4-BE49-F238E27FC236}">
                <a16:creationId xmlns:a16="http://schemas.microsoft.com/office/drawing/2014/main" id="{9F4BF2BF-EC3E-BA36-F856-E8578AF7C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34004"/>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Slide Number Placeholder 5">
            <a:extLst>
              <a:ext uri="{FF2B5EF4-FFF2-40B4-BE49-F238E27FC236}">
                <a16:creationId xmlns:a16="http://schemas.microsoft.com/office/drawing/2014/main" id="{10CB4726-F566-9E7D-1C76-6AC67A4F4119}"/>
              </a:ext>
            </a:extLst>
          </p:cNvPr>
          <p:cNvSpPr>
            <a:spLocks noGrp="1"/>
          </p:cNvSpPr>
          <p:nvPr>
            <p:ph type="sldNum" sz="quarter" idx="12"/>
          </p:nvPr>
        </p:nvSpPr>
        <p:spPr/>
        <p:txBody>
          <a:bodyPr/>
          <a:lstStyle/>
          <a:p>
            <a:fld id="{B526AB5D-7984-45D9-B5FA-A434900388EA}" type="slidenum">
              <a:rPr lang="en-US" smtClean="0"/>
              <a:t>12</a:t>
            </a:fld>
            <a:endParaRPr lang="en-US" dirty="0"/>
          </a:p>
        </p:txBody>
      </p:sp>
    </p:spTree>
    <p:extLst>
      <p:ext uri="{BB962C8B-B14F-4D97-AF65-F5344CB8AC3E}">
        <p14:creationId xmlns:p14="http://schemas.microsoft.com/office/powerpoint/2010/main" val="324051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7C3E-953C-1F2A-9E2E-5038AD2E4A75}"/>
              </a:ext>
            </a:extLst>
          </p:cNvPr>
          <p:cNvSpPr>
            <a:spLocks noGrp="1"/>
          </p:cNvSpPr>
          <p:nvPr>
            <p:ph type="title"/>
          </p:nvPr>
        </p:nvSpPr>
        <p:spPr/>
        <p:txBody>
          <a:bodyPr/>
          <a:lstStyle/>
          <a:p>
            <a:pPr algn="ctr"/>
            <a:r>
              <a:rPr lang="en-US" dirty="0">
                <a:solidFill>
                  <a:schemeClr val="bg1"/>
                </a:solidFill>
              </a:rPr>
              <a:t>Checking Membership Status</a:t>
            </a:r>
          </a:p>
        </p:txBody>
      </p:sp>
      <p:sp>
        <p:nvSpPr>
          <p:cNvPr id="3" name="Content Placeholder 2">
            <a:extLst>
              <a:ext uri="{FF2B5EF4-FFF2-40B4-BE49-F238E27FC236}">
                <a16:creationId xmlns:a16="http://schemas.microsoft.com/office/drawing/2014/main" id="{6528BCEC-A7A6-97D0-84AE-4605BCE344B9}"/>
              </a:ext>
            </a:extLst>
          </p:cNvPr>
          <p:cNvSpPr>
            <a:spLocks noGrp="1"/>
          </p:cNvSpPr>
          <p:nvPr>
            <p:ph sz="half" idx="1"/>
          </p:nvPr>
        </p:nvSpPr>
        <p:spPr/>
        <p:txBody>
          <a:bodyPr>
            <a:normAutofit fontScale="92500"/>
          </a:bodyPr>
          <a:lstStyle/>
          <a:p>
            <a:r>
              <a:rPr lang="en-US" dirty="0">
                <a:solidFill>
                  <a:schemeClr val="bg1"/>
                </a:solidFill>
              </a:rPr>
              <a:t>The easiest way to search a member status is by using the members I.D. Number which is found on the member’s, membership card.</a:t>
            </a:r>
          </a:p>
          <a:p>
            <a:r>
              <a:rPr lang="en-US" dirty="0">
                <a:solidFill>
                  <a:schemeClr val="bg1"/>
                </a:solidFill>
              </a:rPr>
              <a:t>Enter the Members I.D. Number where it says “member ID”.</a:t>
            </a:r>
          </a:p>
          <a:p>
            <a:r>
              <a:rPr lang="en-US" dirty="0">
                <a:solidFill>
                  <a:schemeClr val="bg1"/>
                </a:solidFill>
              </a:rPr>
              <a:t>Click on the “Search” tab.</a:t>
            </a:r>
          </a:p>
        </p:txBody>
      </p:sp>
      <p:pic>
        <p:nvPicPr>
          <p:cNvPr id="6" name="Content Placeholder 5" descr="A screenshot of a computer&#10;&#10;Description automatically generated">
            <a:extLst>
              <a:ext uri="{FF2B5EF4-FFF2-40B4-BE49-F238E27FC236}">
                <a16:creationId xmlns:a16="http://schemas.microsoft.com/office/drawing/2014/main" id="{7509E7B0-A4BD-D564-8651-B22D014972E5}"/>
              </a:ext>
            </a:extLst>
          </p:cNvPr>
          <p:cNvPicPr>
            <a:picLocks noGrp="1" noChangeAspect="1"/>
          </p:cNvPicPr>
          <p:nvPr>
            <p:ph sz="half" idx="2"/>
          </p:nvPr>
        </p:nvPicPr>
        <p:blipFill>
          <a:blip r:embed="rId2"/>
          <a:stretch>
            <a:fillRect/>
          </a:stretch>
        </p:blipFill>
        <p:spPr>
          <a:xfrm>
            <a:off x="4629150" y="2521159"/>
            <a:ext cx="4302146" cy="2574561"/>
          </a:xfrm>
          <a:prstGeom prst="rect">
            <a:avLst/>
          </a:prstGeom>
        </p:spPr>
      </p:pic>
      <p:sp>
        <p:nvSpPr>
          <p:cNvPr id="7" name="Arrow: Left 6">
            <a:extLst>
              <a:ext uri="{FF2B5EF4-FFF2-40B4-BE49-F238E27FC236}">
                <a16:creationId xmlns:a16="http://schemas.microsoft.com/office/drawing/2014/main" id="{F11BEB4D-EEE3-DE36-D8BB-00F8A8FA6403}"/>
              </a:ext>
            </a:extLst>
          </p:cNvPr>
          <p:cNvSpPr/>
          <p:nvPr/>
        </p:nvSpPr>
        <p:spPr>
          <a:xfrm rot="19704173">
            <a:off x="5937027" y="4260545"/>
            <a:ext cx="629587" cy="415977"/>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Arrow: Right 7">
            <a:extLst>
              <a:ext uri="{FF2B5EF4-FFF2-40B4-BE49-F238E27FC236}">
                <a16:creationId xmlns:a16="http://schemas.microsoft.com/office/drawing/2014/main" id="{BAAAD8A5-D242-2C37-8965-832EDA0A69DA}"/>
              </a:ext>
            </a:extLst>
          </p:cNvPr>
          <p:cNvSpPr/>
          <p:nvPr/>
        </p:nvSpPr>
        <p:spPr>
          <a:xfrm>
            <a:off x="4686300" y="4810623"/>
            <a:ext cx="532151" cy="28509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AA89520F-6EA8-1FA0-FA73-B519CEC5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A311F07B-9F66-5F1F-7FDA-33C8967F5BD8}"/>
              </a:ext>
            </a:extLst>
          </p:cNvPr>
          <p:cNvSpPr>
            <a:spLocks noGrp="1"/>
          </p:cNvSpPr>
          <p:nvPr>
            <p:ph type="sldNum" sz="quarter" idx="12"/>
          </p:nvPr>
        </p:nvSpPr>
        <p:spPr/>
        <p:txBody>
          <a:bodyPr/>
          <a:lstStyle/>
          <a:p>
            <a:fld id="{B526AB5D-7984-45D9-B5FA-A434900388EA}" type="slidenum">
              <a:rPr lang="en-US" smtClean="0"/>
              <a:t>13</a:t>
            </a:fld>
            <a:endParaRPr lang="en-US" dirty="0"/>
          </a:p>
        </p:txBody>
      </p:sp>
    </p:spTree>
    <p:extLst>
      <p:ext uri="{BB962C8B-B14F-4D97-AF65-F5344CB8AC3E}">
        <p14:creationId xmlns:p14="http://schemas.microsoft.com/office/powerpoint/2010/main" val="3787386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181A-828D-A85A-3C2B-9FB669692563}"/>
              </a:ext>
            </a:extLst>
          </p:cNvPr>
          <p:cNvSpPr>
            <a:spLocks noGrp="1"/>
          </p:cNvSpPr>
          <p:nvPr>
            <p:ph type="title"/>
          </p:nvPr>
        </p:nvSpPr>
        <p:spPr/>
        <p:txBody>
          <a:bodyPr/>
          <a:lstStyle/>
          <a:p>
            <a:pPr algn="ctr"/>
            <a:r>
              <a:rPr lang="en-US" dirty="0">
                <a:solidFill>
                  <a:schemeClr val="bg1"/>
                </a:solidFill>
              </a:rPr>
              <a:t>Checking Membership Status</a:t>
            </a:r>
          </a:p>
        </p:txBody>
      </p:sp>
      <p:sp>
        <p:nvSpPr>
          <p:cNvPr id="3" name="Content Placeholder 2">
            <a:extLst>
              <a:ext uri="{FF2B5EF4-FFF2-40B4-BE49-F238E27FC236}">
                <a16:creationId xmlns:a16="http://schemas.microsoft.com/office/drawing/2014/main" id="{495B524C-828D-1D73-86F1-400FDC3A2795}"/>
              </a:ext>
            </a:extLst>
          </p:cNvPr>
          <p:cNvSpPr>
            <a:spLocks noGrp="1"/>
          </p:cNvSpPr>
          <p:nvPr>
            <p:ph sz="half" idx="1"/>
          </p:nvPr>
        </p:nvSpPr>
        <p:spPr/>
        <p:txBody>
          <a:bodyPr>
            <a:normAutofit fontScale="92500" lnSpcReduction="20000"/>
          </a:bodyPr>
          <a:lstStyle/>
          <a:p>
            <a:r>
              <a:rPr lang="en-US" dirty="0">
                <a:solidFill>
                  <a:schemeClr val="bg1"/>
                </a:solidFill>
              </a:rPr>
              <a:t>The members information will pop-up on the bottom.</a:t>
            </a:r>
          </a:p>
          <a:p>
            <a:r>
              <a:rPr lang="en-US" dirty="0">
                <a:solidFill>
                  <a:schemeClr val="bg1"/>
                </a:solidFill>
              </a:rPr>
              <a:t>To the left will be the members I.D. number and name and Type of membership 1 year or PUFL .</a:t>
            </a:r>
          </a:p>
          <a:p>
            <a:r>
              <a:rPr lang="en-US" dirty="0">
                <a:solidFill>
                  <a:schemeClr val="bg1"/>
                </a:solidFill>
              </a:rPr>
              <a:t>PUFL stands for Paid Up For Life.</a:t>
            </a:r>
          </a:p>
          <a:p>
            <a:r>
              <a:rPr lang="en-US" dirty="0">
                <a:solidFill>
                  <a:schemeClr val="bg1"/>
                </a:solidFill>
              </a:rPr>
              <a:t>To the right will show last year paid and Status Active/Expired.</a:t>
            </a:r>
          </a:p>
        </p:txBody>
      </p:sp>
      <p:pic>
        <p:nvPicPr>
          <p:cNvPr id="5" name="Content Placeholder 4" descr="A screenshot of a computer&#10;&#10;Description automatically generated">
            <a:extLst>
              <a:ext uri="{FF2B5EF4-FFF2-40B4-BE49-F238E27FC236}">
                <a16:creationId xmlns:a16="http://schemas.microsoft.com/office/drawing/2014/main" id="{A3735E9E-5FD0-A748-0B89-80FDC90429F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2375005"/>
            <a:ext cx="4061398" cy="3032474"/>
          </a:xfrm>
          <a:prstGeom prst="rect">
            <a:avLst/>
          </a:prstGeom>
          <a:solidFill>
            <a:schemeClr val="bg1">
              <a:lumMod val="95000"/>
            </a:schemeClr>
          </a:solidFill>
        </p:spPr>
      </p:pic>
      <p:sp>
        <p:nvSpPr>
          <p:cNvPr id="6" name="Rectangle 5">
            <a:extLst>
              <a:ext uri="{FF2B5EF4-FFF2-40B4-BE49-F238E27FC236}">
                <a16:creationId xmlns:a16="http://schemas.microsoft.com/office/drawing/2014/main" id="{092E6149-2F9E-8006-AC0A-D79FC5648F33}"/>
              </a:ext>
            </a:extLst>
          </p:cNvPr>
          <p:cNvSpPr/>
          <p:nvPr/>
        </p:nvSpPr>
        <p:spPr>
          <a:xfrm>
            <a:off x="7858898" y="4354212"/>
            <a:ext cx="52516" cy="6796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6C003A69-B14F-B501-E3F7-4E542CCDFD96}"/>
              </a:ext>
            </a:extLst>
          </p:cNvPr>
          <p:cNvSpPr/>
          <p:nvPr/>
        </p:nvSpPr>
        <p:spPr>
          <a:xfrm>
            <a:off x="5140411" y="4354212"/>
            <a:ext cx="129746" cy="14210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Arrow: Left 7">
            <a:extLst>
              <a:ext uri="{FF2B5EF4-FFF2-40B4-BE49-F238E27FC236}">
                <a16:creationId xmlns:a16="http://schemas.microsoft.com/office/drawing/2014/main" id="{32A6A290-976C-3033-556F-A029016C9D79}"/>
              </a:ext>
            </a:extLst>
          </p:cNvPr>
          <p:cNvSpPr/>
          <p:nvPr/>
        </p:nvSpPr>
        <p:spPr>
          <a:xfrm rot="19157631">
            <a:off x="8531349" y="4082501"/>
            <a:ext cx="454699" cy="21774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213D0D50-A013-E93F-B2DD-3340F34AB7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3034"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D33729E5-08D4-BDB8-D4DA-B63AEC4B0FA1}"/>
              </a:ext>
            </a:extLst>
          </p:cNvPr>
          <p:cNvSpPr>
            <a:spLocks noGrp="1"/>
          </p:cNvSpPr>
          <p:nvPr>
            <p:ph type="sldNum" sz="quarter" idx="12"/>
          </p:nvPr>
        </p:nvSpPr>
        <p:spPr/>
        <p:txBody>
          <a:bodyPr/>
          <a:lstStyle/>
          <a:p>
            <a:fld id="{B526AB5D-7984-45D9-B5FA-A434900388EA}" type="slidenum">
              <a:rPr lang="en-US" smtClean="0"/>
              <a:t>14</a:t>
            </a:fld>
            <a:endParaRPr lang="en-US" dirty="0"/>
          </a:p>
        </p:txBody>
      </p:sp>
    </p:spTree>
    <p:extLst>
      <p:ext uri="{BB962C8B-B14F-4D97-AF65-F5344CB8AC3E}">
        <p14:creationId xmlns:p14="http://schemas.microsoft.com/office/powerpoint/2010/main" val="1933676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5372F-9696-16DE-F87C-FCF465922B7B}"/>
              </a:ext>
            </a:extLst>
          </p:cNvPr>
          <p:cNvSpPr>
            <a:spLocks noGrp="1"/>
          </p:cNvSpPr>
          <p:nvPr>
            <p:ph type="title"/>
          </p:nvPr>
        </p:nvSpPr>
        <p:spPr/>
        <p:txBody>
          <a:bodyPr/>
          <a:lstStyle/>
          <a:p>
            <a:pPr algn="ctr"/>
            <a:r>
              <a:rPr lang="en-US" dirty="0">
                <a:solidFill>
                  <a:schemeClr val="bg1"/>
                </a:solidFill>
              </a:rPr>
              <a:t>Checking Membership Status</a:t>
            </a:r>
          </a:p>
        </p:txBody>
      </p:sp>
      <p:sp>
        <p:nvSpPr>
          <p:cNvPr id="3" name="Content Placeholder 2">
            <a:extLst>
              <a:ext uri="{FF2B5EF4-FFF2-40B4-BE49-F238E27FC236}">
                <a16:creationId xmlns:a16="http://schemas.microsoft.com/office/drawing/2014/main" id="{B90616D2-840C-A996-5A0B-086CB44E656E}"/>
              </a:ext>
            </a:extLst>
          </p:cNvPr>
          <p:cNvSpPr>
            <a:spLocks noGrp="1"/>
          </p:cNvSpPr>
          <p:nvPr>
            <p:ph idx="1"/>
          </p:nvPr>
        </p:nvSpPr>
        <p:spPr/>
        <p:txBody>
          <a:bodyPr/>
          <a:lstStyle/>
          <a:p>
            <a:r>
              <a:rPr lang="en-US" dirty="0">
                <a:solidFill>
                  <a:schemeClr val="bg1"/>
                </a:solidFill>
              </a:rPr>
              <a:t>Sometimes you might not have access to the Members I.D. number.</a:t>
            </a:r>
          </a:p>
          <a:p>
            <a:r>
              <a:rPr lang="en-US" dirty="0">
                <a:solidFill>
                  <a:schemeClr val="bg1"/>
                </a:solidFill>
              </a:rPr>
              <a:t>In this case you will type the members Last Name, First Name and hit search.</a:t>
            </a:r>
          </a:p>
          <a:p>
            <a:r>
              <a:rPr lang="en-US" dirty="0">
                <a:solidFill>
                  <a:schemeClr val="bg1"/>
                </a:solidFill>
              </a:rPr>
              <a:t>This might bring up several people with the same name if it’s a common name or could be a Senior or Junior.</a:t>
            </a:r>
          </a:p>
          <a:p>
            <a:r>
              <a:rPr lang="en-US" dirty="0">
                <a:solidFill>
                  <a:schemeClr val="bg1"/>
                </a:solidFill>
              </a:rPr>
              <a:t>In this case you might have to ask the member for his/her address. Then scroll down until you find the matching member.</a:t>
            </a:r>
          </a:p>
        </p:txBody>
      </p:sp>
      <p:pic>
        <p:nvPicPr>
          <p:cNvPr id="4" name="Picture 3">
            <a:extLst>
              <a:ext uri="{FF2B5EF4-FFF2-40B4-BE49-F238E27FC236}">
                <a16:creationId xmlns:a16="http://schemas.microsoft.com/office/drawing/2014/main" id="{A6E48A99-1598-7CA6-E856-51A5E7258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a:extLst>
              <a:ext uri="{FF2B5EF4-FFF2-40B4-BE49-F238E27FC236}">
                <a16:creationId xmlns:a16="http://schemas.microsoft.com/office/drawing/2014/main" id="{D2FC79F7-E80C-AB56-C567-44113992E720}"/>
              </a:ext>
            </a:extLst>
          </p:cNvPr>
          <p:cNvSpPr>
            <a:spLocks noGrp="1"/>
          </p:cNvSpPr>
          <p:nvPr>
            <p:ph type="sldNum" sz="quarter" idx="12"/>
          </p:nvPr>
        </p:nvSpPr>
        <p:spPr/>
        <p:txBody>
          <a:bodyPr/>
          <a:lstStyle/>
          <a:p>
            <a:fld id="{B526AB5D-7984-45D9-B5FA-A434900388EA}" type="slidenum">
              <a:rPr lang="en-US" smtClean="0"/>
              <a:t>15</a:t>
            </a:fld>
            <a:endParaRPr lang="en-US" dirty="0"/>
          </a:p>
        </p:txBody>
      </p:sp>
    </p:spTree>
    <p:extLst>
      <p:ext uri="{BB962C8B-B14F-4D97-AF65-F5344CB8AC3E}">
        <p14:creationId xmlns:p14="http://schemas.microsoft.com/office/powerpoint/2010/main" val="3446591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0876D-FA4B-9242-EE4F-1BDDEE7C7EC3}"/>
              </a:ext>
            </a:extLst>
          </p:cNvPr>
          <p:cNvSpPr>
            <a:spLocks noGrp="1"/>
          </p:cNvSpPr>
          <p:nvPr>
            <p:ph type="title"/>
          </p:nvPr>
        </p:nvSpPr>
        <p:spPr/>
        <p:txBody>
          <a:bodyPr/>
          <a:lstStyle/>
          <a:p>
            <a:pPr algn="ctr"/>
            <a:r>
              <a:rPr lang="en-US" dirty="0">
                <a:solidFill>
                  <a:schemeClr val="bg1"/>
                </a:solidFill>
              </a:rPr>
              <a:t>Checking Membership Status</a:t>
            </a:r>
          </a:p>
        </p:txBody>
      </p:sp>
      <p:sp>
        <p:nvSpPr>
          <p:cNvPr id="3" name="Content Placeholder 2">
            <a:extLst>
              <a:ext uri="{FF2B5EF4-FFF2-40B4-BE49-F238E27FC236}">
                <a16:creationId xmlns:a16="http://schemas.microsoft.com/office/drawing/2014/main" id="{84D5FE60-A915-26A8-6F9C-83A22CBA33AB}"/>
              </a:ext>
            </a:extLst>
          </p:cNvPr>
          <p:cNvSpPr>
            <a:spLocks noGrp="1"/>
          </p:cNvSpPr>
          <p:nvPr>
            <p:ph sz="half" idx="1"/>
          </p:nvPr>
        </p:nvSpPr>
        <p:spPr/>
        <p:txBody>
          <a:bodyPr>
            <a:normAutofit fontScale="92500"/>
          </a:bodyPr>
          <a:lstStyle/>
          <a:p>
            <a:r>
              <a:rPr lang="en-US" dirty="0">
                <a:solidFill>
                  <a:schemeClr val="bg1"/>
                </a:solidFill>
              </a:rPr>
              <a:t>If you have no results. There is another way to check.</a:t>
            </a:r>
          </a:p>
          <a:p>
            <a:r>
              <a:rPr lang="en-US" dirty="0">
                <a:solidFill>
                  <a:schemeClr val="bg1"/>
                </a:solidFill>
              </a:rPr>
              <a:t>You </a:t>
            </a:r>
            <a:r>
              <a:rPr lang="en-US" b="1" u="sng" dirty="0">
                <a:solidFill>
                  <a:schemeClr val="bg1"/>
                </a:solidFill>
              </a:rPr>
              <a:t>Must</a:t>
            </a:r>
            <a:r>
              <a:rPr lang="en-US" dirty="0">
                <a:solidFill>
                  <a:schemeClr val="bg1"/>
                </a:solidFill>
              </a:rPr>
              <a:t> have the members nine-digit I.D. number and Last Name.</a:t>
            </a:r>
          </a:p>
          <a:p>
            <a:r>
              <a:rPr lang="en-US" dirty="0">
                <a:solidFill>
                  <a:schemeClr val="bg1"/>
                </a:solidFill>
              </a:rPr>
              <a:t>If you don’t have the members I.D. number .</a:t>
            </a:r>
          </a:p>
          <a:p>
            <a:r>
              <a:rPr lang="en-US" dirty="0">
                <a:solidFill>
                  <a:schemeClr val="bg1"/>
                </a:solidFill>
              </a:rPr>
              <a:t>Skip the next few steps.</a:t>
            </a:r>
          </a:p>
        </p:txBody>
      </p:sp>
      <p:pic>
        <p:nvPicPr>
          <p:cNvPr id="6" name="Content Placeholder 5" descr="A white box with blue text&#10;&#10;Description automatically generated">
            <a:extLst>
              <a:ext uri="{FF2B5EF4-FFF2-40B4-BE49-F238E27FC236}">
                <a16:creationId xmlns:a16="http://schemas.microsoft.com/office/drawing/2014/main" id="{BD7CFF56-5503-E601-4C6A-32BE88F0BAEE}"/>
              </a:ext>
            </a:extLst>
          </p:cNvPr>
          <p:cNvPicPr>
            <a:picLocks noGrp="1" noChangeAspect="1"/>
          </p:cNvPicPr>
          <p:nvPr>
            <p:ph sz="half" idx="2"/>
          </p:nvPr>
        </p:nvPicPr>
        <p:blipFill>
          <a:blip r:embed="rId2"/>
          <a:stretch>
            <a:fillRect/>
          </a:stretch>
        </p:blipFill>
        <p:spPr>
          <a:xfrm>
            <a:off x="4629150" y="2701041"/>
            <a:ext cx="3886200" cy="1843790"/>
          </a:xfrm>
          <a:prstGeom prst="rect">
            <a:avLst/>
          </a:prstGeom>
        </p:spPr>
      </p:pic>
      <p:pic>
        <p:nvPicPr>
          <p:cNvPr id="5" name="Picture 4">
            <a:extLst>
              <a:ext uri="{FF2B5EF4-FFF2-40B4-BE49-F238E27FC236}">
                <a16:creationId xmlns:a16="http://schemas.microsoft.com/office/drawing/2014/main" id="{7668B487-40DF-0AE9-35F7-427D0B5CC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Arrow: Down 6">
            <a:extLst>
              <a:ext uri="{FF2B5EF4-FFF2-40B4-BE49-F238E27FC236}">
                <a16:creationId xmlns:a16="http://schemas.microsoft.com/office/drawing/2014/main" id="{1110396D-20BF-AFB4-BE4E-D543E25749F4}"/>
              </a:ext>
            </a:extLst>
          </p:cNvPr>
          <p:cNvSpPr/>
          <p:nvPr/>
        </p:nvSpPr>
        <p:spPr>
          <a:xfrm>
            <a:off x="6678118" y="3105775"/>
            <a:ext cx="213610" cy="7195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0C62405B-0629-EEC4-9CE5-30EC461B345B}"/>
              </a:ext>
            </a:extLst>
          </p:cNvPr>
          <p:cNvSpPr>
            <a:spLocks noGrp="1"/>
          </p:cNvSpPr>
          <p:nvPr>
            <p:ph type="sldNum" sz="quarter" idx="12"/>
          </p:nvPr>
        </p:nvSpPr>
        <p:spPr/>
        <p:txBody>
          <a:bodyPr/>
          <a:lstStyle/>
          <a:p>
            <a:fld id="{B526AB5D-7984-45D9-B5FA-A434900388EA}" type="slidenum">
              <a:rPr lang="en-US" smtClean="0"/>
              <a:t>16</a:t>
            </a:fld>
            <a:endParaRPr lang="en-US" dirty="0"/>
          </a:p>
        </p:txBody>
      </p:sp>
    </p:spTree>
    <p:extLst>
      <p:ext uri="{BB962C8B-B14F-4D97-AF65-F5344CB8AC3E}">
        <p14:creationId xmlns:p14="http://schemas.microsoft.com/office/powerpoint/2010/main" val="4239898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42681-7BE3-4E3A-9486-9C6946667648}"/>
              </a:ext>
            </a:extLst>
          </p:cNvPr>
          <p:cNvSpPr>
            <a:spLocks noGrp="1"/>
          </p:cNvSpPr>
          <p:nvPr>
            <p:ph type="title"/>
          </p:nvPr>
        </p:nvSpPr>
        <p:spPr/>
        <p:txBody>
          <a:bodyPr/>
          <a:lstStyle/>
          <a:p>
            <a:pPr algn="ctr"/>
            <a:r>
              <a:rPr lang="en-US" dirty="0">
                <a:solidFill>
                  <a:schemeClr val="bg1"/>
                </a:solidFill>
              </a:rPr>
              <a:t>Checking Membership Status</a:t>
            </a:r>
          </a:p>
        </p:txBody>
      </p:sp>
      <p:sp>
        <p:nvSpPr>
          <p:cNvPr id="3" name="Content Placeholder 2">
            <a:extLst>
              <a:ext uri="{FF2B5EF4-FFF2-40B4-BE49-F238E27FC236}">
                <a16:creationId xmlns:a16="http://schemas.microsoft.com/office/drawing/2014/main" id="{700DE872-A931-AB8F-BC5E-D236561C6384}"/>
              </a:ext>
            </a:extLst>
          </p:cNvPr>
          <p:cNvSpPr>
            <a:spLocks noGrp="1"/>
          </p:cNvSpPr>
          <p:nvPr>
            <p:ph sz="half" idx="1"/>
          </p:nvPr>
        </p:nvSpPr>
        <p:spPr/>
        <p:txBody>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Click on the “Add/Modify Transmittal” Tab.</a:t>
            </a:r>
          </a:p>
        </p:txBody>
      </p:sp>
      <p:pic>
        <p:nvPicPr>
          <p:cNvPr id="6" name="Content Placeholder 5" descr="A white box with blue text&#10;&#10;Description automatically generated">
            <a:extLst>
              <a:ext uri="{FF2B5EF4-FFF2-40B4-BE49-F238E27FC236}">
                <a16:creationId xmlns:a16="http://schemas.microsoft.com/office/drawing/2014/main" id="{096CCE5C-2C13-9C52-565D-95A5EE25C3E9}"/>
              </a:ext>
            </a:extLst>
          </p:cNvPr>
          <p:cNvPicPr>
            <a:picLocks noGrp="1" noChangeAspect="1"/>
          </p:cNvPicPr>
          <p:nvPr>
            <p:ph sz="half" idx="2"/>
          </p:nvPr>
        </p:nvPicPr>
        <p:blipFill>
          <a:blip r:embed="rId2"/>
          <a:stretch>
            <a:fillRect/>
          </a:stretch>
        </p:blipFill>
        <p:spPr>
          <a:xfrm>
            <a:off x="4629150" y="3588218"/>
            <a:ext cx="3886200" cy="826152"/>
          </a:xfrm>
          <a:prstGeom prst="rect">
            <a:avLst/>
          </a:prstGeom>
        </p:spPr>
      </p:pic>
      <p:pic>
        <p:nvPicPr>
          <p:cNvPr id="5" name="Picture 4">
            <a:extLst>
              <a:ext uri="{FF2B5EF4-FFF2-40B4-BE49-F238E27FC236}">
                <a16:creationId xmlns:a16="http://schemas.microsoft.com/office/drawing/2014/main" id="{0F2E10AE-A048-2E2F-B8FE-CFF274407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Arrow: Down 6">
            <a:extLst>
              <a:ext uri="{FF2B5EF4-FFF2-40B4-BE49-F238E27FC236}">
                <a16:creationId xmlns:a16="http://schemas.microsoft.com/office/drawing/2014/main" id="{9F1353F5-E74C-C345-3DD8-EF52B82197F4}"/>
              </a:ext>
            </a:extLst>
          </p:cNvPr>
          <p:cNvSpPr/>
          <p:nvPr/>
        </p:nvSpPr>
        <p:spPr>
          <a:xfrm>
            <a:off x="7844418" y="2527505"/>
            <a:ext cx="296692" cy="72568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F1DCDF88-266A-7763-E487-4C6BB3EC988F}"/>
              </a:ext>
            </a:extLst>
          </p:cNvPr>
          <p:cNvSpPr>
            <a:spLocks noGrp="1"/>
          </p:cNvSpPr>
          <p:nvPr>
            <p:ph type="sldNum" sz="quarter" idx="12"/>
          </p:nvPr>
        </p:nvSpPr>
        <p:spPr/>
        <p:txBody>
          <a:bodyPr/>
          <a:lstStyle/>
          <a:p>
            <a:fld id="{B526AB5D-7984-45D9-B5FA-A434900388EA}" type="slidenum">
              <a:rPr lang="en-US" smtClean="0"/>
              <a:t>17</a:t>
            </a:fld>
            <a:endParaRPr lang="en-US" dirty="0"/>
          </a:p>
        </p:txBody>
      </p:sp>
    </p:spTree>
    <p:extLst>
      <p:ext uri="{BB962C8B-B14F-4D97-AF65-F5344CB8AC3E}">
        <p14:creationId xmlns:p14="http://schemas.microsoft.com/office/powerpoint/2010/main" val="1596491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41605-0199-A291-FECB-6FF1228DB8F4}"/>
              </a:ext>
            </a:extLst>
          </p:cNvPr>
          <p:cNvSpPr>
            <a:spLocks noGrp="1"/>
          </p:cNvSpPr>
          <p:nvPr>
            <p:ph type="title"/>
          </p:nvPr>
        </p:nvSpPr>
        <p:spPr/>
        <p:txBody>
          <a:bodyPr/>
          <a:lstStyle/>
          <a:p>
            <a:pPr algn="ctr"/>
            <a:r>
              <a:rPr lang="en-US" dirty="0">
                <a:solidFill>
                  <a:schemeClr val="bg1"/>
                </a:solidFill>
              </a:rPr>
              <a:t>Checking Membership Status</a:t>
            </a:r>
            <a:endParaRPr lang="en-US" dirty="0"/>
          </a:p>
        </p:txBody>
      </p:sp>
      <p:sp>
        <p:nvSpPr>
          <p:cNvPr id="3" name="Content Placeholder 2">
            <a:extLst>
              <a:ext uri="{FF2B5EF4-FFF2-40B4-BE49-F238E27FC236}">
                <a16:creationId xmlns:a16="http://schemas.microsoft.com/office/drawing/2014/main" id="{BFF72ECD-1B53-EC47-9B96-EF320DFFADEF}"/>
              </a:ext>
            </a:extLst>
          </p:cNvPr>
          <p:cNvSpPr>
            <a:spLocks noGrp="1"/>
          </p:cNvSpPr>
          <p:nvPr>
            <p:ph sz="half" idx="1"/>
          </p:nvPr>
        </p:nvSpPr>
        <p:spPr/>
        <p:txBody>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Click on “Add/Transfer Member”.</a:t>
            </a:r>
          </a:p>
        </p:txBody>
      </p:sp>
      <p:pic>
        <p:nvPicPr>
          <p:cNvPr id="6" name="Content Placeholder 5" descr="A screenshot of a computer screen&#10;&#10;Description automatically generated">
            <a:extLst>
              <a:ext uri="{FF2B5EF4-FFF2-40B4-BE49-F238E27FC236}">
                <a16:creationId xmlns:a16="http://schemas.microsoft.com/office/drawing/2014/main" id="{CCF34C6D-798E-B7E0-12DD-46B9699990F7}"/>
              </a:ext>
            </a:extLst>
          </p:cNvPr>
          <p:cNvPicPr>
            <a:picLocks noGrp="1" noChangeAspect="1"/>
          </p:cNvPicPr>
          <p:nvPr>
            <p:ph sz="half" idx="2"/>
          </p:nvPr>
        </p:nvPicPr>
        <p:blipFill>
          <a:blip r:embed="rId2"/>
          <a:stretch>
            <a:fillRect/>
          </a:stretch>
        </p:blipFill>
        <p:spPr>
          <a:xfrm>
            <a:off x="4629150" y="2734768"/>
            <a:ext cx="3886200" cy="2010393"/>
          </a:xfrm>
          <a:prstGeom prst="rect">
            <a:avLst/>
          </a:prstGeom>
        </p:spPr>
      </p:pic>
      <p:pic>
        <p:nvPicPr>
          <p:cNvPr id="5" name="Picture 4">
            <a:extLst>
              <a:ext uri="{FF2B5EF4-FFF2-40B4-BE49-F238E27FC236}">
                <a16:creationId xmlns:a16="http://schemas.microsoft.com/office/drawing/2014/main" id="{312EAC96-90DD-F845-D12B-11DB35DB9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Arrow: Down 6">
            <a:extLst>
              <a:ext uri="{FF2B5EF4-FFF2-40B4-BE49-F238E27FC236}">
                <a16:creationId xmlns:a16="http://schemas.microsoft.com/office/drawing/2014/main" id="{59B768B5-8D73-171E-41A1-4DF1AAB9303A}"/>
              </a:ext>
            </a:extLst>
          </p:cNvPr>
          <p:cNvSpPr/>
          <p:nvPr/>
        </p:nvSpPr>
        <p:spPr>
          <a:xfrm rot="9092100">
            <a:off x="4895367" y="4637763"/>
            <a:ext cx="393491" cy="58461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C4268520-DA17-D24E-0DA6-BBFF91CF7D62}"/>
              </a:ext>
            </a:extLst>
          </p:cNvPr>
          <p:cNvSpPr>
            <a:spLocks noGrp="1"/>
          </p:cNvSpPr>
          <p:nvPr>
            <p:ph type="sldNum" sz="quarter" idx="12"/>
          </p:nvPr>
        </p:nvSpPr>
        <p:spPr/>
        <p:txBody>
          <a:bodyPr/>
          <a:lstStyle/>
          <a:p>
            <a:fld id="{B526AB5D-7984-45D9-B5FA-A434900388EA}" type="slidenum">
              <a:rPr lang="en-US" smtClean="0"/>
              <a:t>18</a:t>
            </a:fld>
            <a:endParaRPr lang="en-US" dirty="0"/>
          </a:p>
        </p:txBody>
      </p:sp>
    </p:spTree>
    <p:extLst>
      <p:ext uri="{BB962C8B-B14F-4D97-AF65-F5344CB8AC3E}">
        <p14:creationId xmlns:p14="http://schemas.microsoft.com/office/powerpoint/2010/main" val="60378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49EC-BF95-4339-D0DD-40705061AE2F}"/>
              </a:ext>
            </a:extLst>
          </p:cNvPr>
          <p:cNvSpPr>
            <a:spLocks noGrp="1"/>
          </p:cNvSpPr>
          <p:nvPr>
            <p:ph type="title"/>
          </p:nvPr>
        </p:nvSpPr>
        <p:spPr/>
        <p:txBody>
          <a:bodyPr/>
          <a:lstStyle/>
          <a:p>
            <a:pPr algn="ctr"/>
            <a:r>
              <a:rPr lang="en-US" dirty="0">
                <a:solidFill>
                  <a:schemeClr val="bg1"/>
                </a:solidFill>
              </a:rPr>
              <a:t>Checking Membership Status</a:t>
            </a:r>
            <a:endParaRPr lang="en-US" dirty="0"/>
          </a:p>
        </p:txBody>
      </p:sp>
      <p:sp>
        <p:nvSpPr>
          <p:cNvPr id="3" name="Content Placeholder 2">
            <a:extLst>
              <a:ext uri="{FF2B5EF4-FFF2-40B4-BE49-F238E27FC236}">
                <a16:creationId xmlns:a16="http://schemas.microsoft.com/office/drawing/2014/main" id="{75421329-4E9F-B296-F5D0-A0EED69EE1D5}"/>
              </a:ext>
            </a:extLst>
          </p:cNvPr>
          <p:cNvSpPr>
            <a:spLocks noGrp="1"/>
          </p:cNvSpPr>
          <p:nvPr>
            <p:ph sz="half" idx="1"/>
          </p:nvPr>
        </p:nvSpPr>
        <p:spPr/>
        <p:txBody>
          <a:bodyPr/>
          <a:lstStyle/>
          <a:p>
            <a:endParaRPr lang="en-US" dirty="0">
              <a:solidFill>
                <a:schemeClr val="bg1"/>
              </a:solidFill>
            </a:endParaRPr>
          </a:p>
          <a:p>
            <a:endParaRPr lang="en-US" dirty="0">
              <a:solidFill>
                <a:schemeClr val="bg1"/>
              </a:solidFill>
            </a:endParaRPr>
          </a:p>
          <a:p>
            <a:r>
              <a:rPr lang="en-US" dirty="0">
                <a:solidFill>
                  <a:schemeClr val="bg1"/>
                </a:solidFill>
              </a:rPr>
              <a:t>Click on the “Current or Former Member”.</a:t>
            </a:r>
          </a:p>
          <a:p>
            <a:endParaRPr lang="en-US" dirty="0">
              <a:solidFill>
                <a:schemeClr val="bg1"/>
              </a:solidFill>
            </a:endParaRPr>
          </a:p>
          <a:p>
            <a:r>
              <a:rPr lang="en-US" dirty="0">
                <a:solidFill>
                  <a:schemeClr val="bg1"/>
                </a:solidFill>
              </a:rPr>
              <a:t>Next click on the “Continue” Tab.</a:t>
            </a:r>
          </a:p>
        </p:txBody>
      </p:sp>
      <p:pic>
        <p:nvPicPr>
          <p:cNvPr id="6" name="Content Placeholder 5" descr="A screenshot of a message&#10;&#10;Description automatically generated">
            <a:extLst>
              <a:ext uri="{FF2B5EF4-FFF2-40B4-BE49-F238E27FC236}">
                <a16:creationId xmlns:a16="http://schemas.microsoft.com/office/drawing/2014/main" id="{E94D6BF0-C9EA-98D9-AED4-6776E1672B19}"/>
              </a:ext>
            </a:extLst>
          </p:cNvPr>
          <p:cNvPicPr>
            <a:picLocks noGrp="1" noChangeAspect="1"/>
          </p:cNvPicPr>
          <p:nvPr>
            <p:ph sz="half" idx="2"/>
          </p:nvPr>
        </p:nvPicPr>
        <p:blipFill>
          <a:blip r:embed="rId2"/>
          <a:stretch>
            <a:fillRect/>
          </a:stretch>
        </p:blipFill>
        <p:spPr>
          <a:xfrm>
            <a:off x="4743394" y="2958194"/>
            <a:ext cx="3914009" cy="1492704"/>
          </a:xfrm>
          <a:prstGeom prst="rect">
            <a:avLst/>
          </a:prstGeom>
        </p:spPr>
      </p:pic>
      <p:pic>
        <p:nvPicPr>
          <p:cNvPr id="5" name="Picture 4">
            <a:extLst>
              <a:ext uri="{FF2B5EF4-FFF2-40B4-BE49-F238E27FC236}">
                <a16:creationId xmlns:a16="http://schemas.microsoft.com/office/drawing/2014/main" id="{0B3EA552-0293-E629-7825-2560B5F0A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Arrow: Up 6">
            <a:extLst>
              <a:ext uri="{FF2B5EF4-FFF2-40B4-BE49-F238E27FC236}">
                <a16:creationId xmlns:a16="http://schemas.microsoft.com/office/drawing/2014/main" id="{335FDD28-72E2-A240-8283-6901BEC35D6B}"/>
              </a:ext>
            </a:extLst>
          </p:cNvPr>
          <p:cNvSpPr/>
          <p:nvPr/>
        </p:nvSpPr>
        <p:spPr>
          <a:xfrm rot="2665863">
            <a:off x="4411436" y="3689667"/>
            <a:ext cx="435429" cy="990600"/>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276C4327-A08F-06DD-49C9-4B0AEBF86B4D}"/>
              </a:ext>
            </a:extLst>
          </p:cNvPr>
          <p:cNvSpPr>
            <a:spLocks noGrp="1"/>
          </p:cNvSpPr>
          <p:nvPr>
            <p:ph type="sldNum" sz="quarter" idx="12"/>
          </p:nvPr>
        </p:nvSpPr>
        <p:spPr/>
        <p:txBody>
          <a:bodyPr/>
          <a:lstStyle/>
          <a:p>
            <a:fld id="{B526AB5D-7984-45D9-B5FA-A434900388EA}" type="slidenum">
              <a:rPr lang="en-US" smtClean="0"/>
              <a:t>19</a:t>
            </a:fld>
            <a:endParaRPr lang="en-US" dirty="0"/>
          </a:p>
        </p:txBody>
      </p:sp>
    </p:spTree>
    <p:extLst>
      <p:ext uri="{BB962C8B-B14F-4D97-AF65-F5344CB8AC3E}">
        <p14:creationId xmlns:p14="http://schemas.microsoft.com/office/powerpoint/2010/main" val="46686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AD2D90-ED19-CFC9-A6F0-613052611292}"/>
              </a:ext>
            </a:extLst>
          </p:cNvPr>
          <p:cNvSpPr>
            <a:spLocks noGrp="1"/>
          </p:cNvSpPr>
          <p:nvPr>
            <p:ph sz="half" idx="1"/>
          </p:nvPr>
        </p:nvSpPr>
        <p:spPr>
          <a:xfrm>
            <a:off x="628650" y="1070860"/>
            <a:ext cx="5036654" cy="4932375"/>
          </a:xfrm>
        </p:spPr>
        <p:txBody>
          <a:bodyPr>
            <a:normAutofit fontScale="85000" lnSpcReduction="20000"/>
          </a:bodyPr>
          <a:lstStyle/>
          <a:p>
            <a:r>
              <a:rPr lang="en-US" dirty="0">
                <a:solidFill>
                  <a:schemeClr val="bg1"/>
                </a:solidFill>
              </a:rPr>
              <a:t>Registering MyLegion.org .</a:t>
            </a:r>
          </a:p>
          <a:p>
            <a:r>
              <a:rPr lang="en-US" dirty="0">
                <a:solidFill>
                  <a:schemeClr val="bg1"/>
                </a:solidFill>
              </a:rPr>
              <a:t>Loging into MyLegion.org.</a:t>
            </a:r>
          </a:p>
          <a:p>
            <a:r>
              <a:rPr lang="en-US" dirty="0">
                <a:solidFill>
                  <a:schemeClr val="bg1"/>
                </a:solidFill>
              </a:rPr>
              <a:t>Checking Membership Status.</a:t>
            </a:r>
          </a:p>
          <a:p>
            <a:r>
              <a:rPr lang="en-US" dirty="0">
                <a:solidFill>
                  <a:schemeClr val="bg1"/>
                </a:solidFill>
              </a:rPr>
              <a:t>Submitting Renewals.</a:t>
            </a:r>
          </a:p>
          <a:p>
            <a:r>
              <a:rPr lang="en-US" dirty="0">
                <a:solidFill>
                  <a:schemeClr val="bg1"/>
                </a:solidFill>
              </a:rPr>
              <a:t>Adding New Members.</a:t>
            </a:r>
          </a:p>
          <a:p>
            <a:r>
              <a:rPr lang="en-US" dirty="0">
                <a:solidFill>
                  <a:schemeClr val="bg1"/>
                </a:solidFill>
              </a:rPr>
              <a:t>Changing a Members information.</a:t>
            </a:r>
          </a:p>
          <a:p>
            <a:r>
              <a:rPr lang="en-US" dirty="0">
                <a:solidFill>
                  <a:schemeClr val="bg1"/>
                </a:solidFill>
              </a:rPr>
              <a:t>Doing a Member Global Search.</a:t>
            </a:r>
          </a:p>
          <a:p>
            <a:r>
              <a:rPr lang="en-US" dirty="0">
                <a:solidFill>
                  <a:schemeClr val="bg1"/>
                </a:solidFill>
              </a:rPr>
              <a:t>Viewing Your Post Roster.</a:t>
            </a:r>
          </a:p>
          <a:p>
            <a:r>
              <a:rPr lang="en-US" dirty="0">
                <a:solidFill>
                  <a:schemeClr val="bg1"/>
                </a:solidFill>
              </a:rPr>
              <a:t>Paid Up For Life (PULF).</a:t>
            </a:r>
          </a:p>
          <a:p>
            <a:r>
              <a:rPr lang="en-US" dirty="0">
                <a:solidFill>
                  <a:schemeClr val="bg1"/>
                </a:solidFill>
              </a:rPr>
              <a:t>Consolidated Post Report (CPR).</a:t>
            </a:r>
          </a:p>
          <a:p>
            <a:r>
              <a:rPr lang="en-US" dirty="0">
                <a:solidFill>
                  <a:schemeClr val="bg1"/>
                </a:solidFill>
              </a:rPr>
              <a:t>Generating Reports &amp; Rosters</a:t>
            </a:r>
          </a:p>
        </p:txBody>
      </p:sp>
      <p:sp>
        <p:nvSpPr>
          <p:cNvPr id="4" name="Content Placeholder 3">
            <a:extLst>
              <a:ext uri="{FF2B5EF4-FFF2-40B4-BE49-F238E27FC236}">
                <a16:creationId xmlns:a16="http://schemas.microsoft.com/office/drawing/2014/main" id="{6FB59790-5F35-65A0-7063-1AB919561D5F}"/>
              </a:ext>
            </a:extLst>
          </p:cNvPr>
          <p:cNvSpPr>
            <a:spLocks noGrp="1"/>
          </p:cNvSpPr>
          <p:nvPr>
            <p:ph sz="half" idx="2"/>
          </p:nvPr>
        </p:nvSpPr>
        <p:spPr>
          <a:xfrm>
            <a:off x="5384056" y="1070860"/>
            <a:ext cx="2934996" cy="4393096"/>
          </a:xfrm>
        </p:spPr>
        <p:txBody>
          <a:bodyPr>
            <a:normAutofit fontScale="85000" lnSpcReduction="20000"/>
          </a:bodyPr>
          <a:lstStyle/>
          <a:p>
            <a:pPr algn="ctr"/>
            <a:r>
              <a:rPr lang="en-US" dirty="0">
                <a:solidFill>
                  <a:schemeClr val="bg1"/>
                </a:solidFill>
              </a:rPr>
              <a:t>Page 5</a:t>
            </a:r>
          </a:p>
          <a:p>
            <a:pPr algn="ctr"/>
            <a:r>
              <a:rPr lang="en-US" dirty="0">
                <a:solidFill>
                  <a:schemeClr val="bg1"/>
                </a:solidFill>
              </a:rPr>
              <a:t>Page 8</a:t>
            </a:r>
          </a:p>
          <a:p>
            <a:pPr algn="ctr"/>
            <a:r>
              <a:rPr lang="en-US" dirty="0">
                <a:solidFill>
                  <a:schemeClr val="bg1"/>
                </a:solidFill>
              </a:rPr>
              <a:t>Page 11</a:t>
            </a:r>
          </a:p>
          <a:p>
            <a:pPr algn="ctr"/>
            <a:r>
              <a:rPr lang="en-US" dirty="0">
                <a:solidFill>
                  <a:schemeClr val="bg1"/>
                </a:solidFill>
              </a:rPr>
              <a:t>Page 22</a:t>
            </a:r>
          </a:p>
          <a:p>
            <a:pPr algn="ctr"/>
            <a:r>
              <a:rPr lang="en-US" dirty="0">
                <a:solidFill>
                  <a:schemeClr val="bg1"/>
                </a:solidFill>
              </a:rPr>
              <a:t>Page 31</a:t>
            </a:r>
          </a:p>
          <a:p>
            <a:pPr algn="ctr"/>
            <a:r>
              <a:rPr lang="en-US" dirty="0">
                <a:solidFill>
                  <a:schemeClr val="bg1"/>
                </a:solidFill>
              </a:rPr>
              <a:t>Page 37</a:t>
            </a:r>
          </a:p>
          <a:p>
            <a:pPr algn="ctr"/>
            <a:r>
              <a:rPr lang="en-US" dirty="0">
                <a:solidFill>
                  <a:schemeClr val="bg1"/>
                </a:solidFill>
              </a:rPr>
              <a:t>Page 42</a:t>
            </a:r>
          </a:p>
          <a:p>
            <a:pPr algn="ctr"/>
            <a:r>
              <a:rPr lang="en-US" dirty="0">
                <a:solidFill>
                  <a:schemeClr val="bg1"/>
                </a:solidFill>
              </a:rPr>
              <a:t>Page 50</a:t>
            </a:r>
          </a:p>
          <a:p>
            <a:pPr algn="ctr"/>
            <a:r>
              <a:rPr lang="en-US" dirty="0">
                <a:solidFill>
                  <a:schemeClr val="bg1"/>
                </a:solidFill>
              </a:rPr>
              <a:t>Page 56</a:t>
            </a:r>
          </a:p>
          <a:p>
            <a:pPr algn="ctr"/>
            <a:r>
              <a:rPr lang="en-US" dirty="0">
                <a:solidFill>
                  <a:schemeClr val="bg1"/>
                </a:solidFill>
              </a:rPr>
              <a:t>Page 61</a:t>
            </a:r>
          </a:p>
          <a:p>
            <a:pPr algn="ctr"/>
            <a:r>
              <a:rPr lang="en-US" dirty="0">
                <a:solidFill>
                  <a:schemeClr val="bg1"/>
                </a:solidFill>
              </a:rPr>
              <a:t>Page 68</a:t>
            </a:r>
          </a:p>
        </p:txBody>
      </p:sp>
      <p:sp>
        <p:nvSpPr>
          <p:cNvPr id="2" name="Slide Number Placeholder 1">
            <a:extLst>
              <a:ext uri="{FF2B5EF4-FFF2-40B4-BE49-F238E27FC236}">
                <a16:creationId xmlns:a16="http://schemas.microsoft.com/office/drawing/2014/main" id="{864EE8AB-89D2-3DE1-0287-868BF447D6CC}"/>
              </a:ext>
            </a:extLst>
          </p:cNvPr>
          <p:cNvSpPr>
            <a:spLocks noGrp="1"/>
          </p:cNvSpPr>
          <p:nvPr>
            <p:ph type="sldNum" sz="quarter" idx="12"/>
          </p:nvPr>
        </p:nvSpPr>
        <p:spPr/>
        <p:txBody>
          <a:bodyPr/>
          <a:lstStyle/>
          <a:p>
            <a:fld id="{B526AB5D-7984-45D9-B5FA-A434900388EA}" type="slidenum">
              <a:rPr lang="en-US" smtClean="0"/>
              <a:t>2</a:t>
            </a:fld>
            <a:endParaRPr lang="en-US" dirty="0"/>
          </a:p>
        </p:txBody>
      </p:sp>
    </p:spTree>
    <p:extLst>
      <p:ext uri="{BB962C8B-B14F-4D97-AF65-F5344CB8AC3E}">
        <p14:creationId xmlns:p14="http://schemas.microsoft.com/office/powerpoint/2010/main" val="1461835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3F367-71FF-75FC-EE9F-354558202710}"/>
              </a:ext>
            </a:extLst>
          </p:cNvPr>
          <p:cNvSpPr>
            <a:spLocks noGrp="1"/>
          </p:cNvSpPr>
          <p:nvPr>
            <p:ph type="title"/>
          </p:nvPr>
        </p:nvSpPr>
        <p:spPr/>
        <p:txBody>
          <a:bodyPr/>
          <a:lstStyle/>
          <a:p>
            <a:pPr algn="ctr"/>
            <a:r>
              <a:rPr lang="en-US" dirty="0">
                <a:solidFill>
                  <a:schemeClr val="bg1"/>
                </a:solidFill>
              </a:rPr>
              <a:t>Checking Membership Status</a:t>
            </a:r>
          </a:p>
        </p:txBody>
      </p:sp>
      <p:sp>
        <p:nvSpPr>
          <p:cNvPr id="3" name="Content Placeholder 2">
            <a:extLst>
              <a:ext uri="{FF2B5EF4-FFF2-40B4-BE49-F238E27FC236}">
                <a16:creationId xmlns:a16="http://schemas.microsoft.com/office/drawing/2014/main" id="{864175C7-6796-794E-1E57-0DE6B6F9EA6B}"/>
              </a:ext>
            </a:extLst>
          </p:cNvPr>
          <p:cNvSpPr>
            <a:spLocks noGrp="1"/>
          </p:cNvSpPr>
          <p:nvPr>
            <p:ph sz="half" idx="1"/>
          </p:nvPr>
        </p:nvSpPr>
        <p:spPr/>
        <p:txBody>
          <a:bodyPr>
            <a:normAutofit fontScale="92500" lnSpcReduction="10000"/>
          </a:bodyPr>
          <a:lstStyle/>
          <a:p>
            <a:endParaRPr lang="en-US" dirty="0">
              <a:solidFill>
                <a:schemeClr val="bg1"/>
              </a:solidFill>
            </a:endParaRPr>
          </a:p>
          <a:p>
            <a:r>
              <a:rPr lang="en-US" dirty="0">
                <a:solidFill>
                  <a:schemeClr val="bg1"/>
                </a:solidFill>
              </a:rPr>
              <a:t>Type in the members I.D Number, in the “Member I.D.” section.</a:t>
            </a:r>
          </a:p>
          <a:p>
            <a:endParaRPr lang="en-US" dirty="0">
              <a:solidFill>
                <a:schemeClr val="bg1"/>
              </a:solidFill>
            </a:endParaRPr>
          </a:p>
          <a:p>
            <a:r>
              <a:rPr lang="en-US" dirty="0">
                <a:solidFill>
                  <a:schemeClr val="bg1"/>
                </a:solidFill>
              </a:rPr>
              <a:t>Type in the members last name in the “Last Name”. Section.</a:t>
            </a:r>
          </a:p>
          <a:p>
            <a:endParaRPr lang="en-US" dirty="0">
              <a:solidFill>
                <a:schemeClr val="bg1"/>
              </a:solidFill>
            </a:endParaRPr>
          </a:p>
          <a:p>
            <a:r>
              <a:rPr lang="en-US" dirty="0">
                <a:solidFill>
                  <a:schemeClr val="bg1"/>
                </a:solidFill>
              </a:rPr>
              <a:t>Click on the “Continue” tab</a:t>
            </a:r>
          </a:p>
        </p:txBody>
      </p:sp>
      <p:pic>
        <p:nvPicPr>
          <p:cNvPr id="7" name="Content Placeholder 6" descr="A screenshot of a computer&#10;&#10;Description automatically generated">
            <a:extLst>
              <a:ext uri="{FF2B5EF4-FFF2-40B4-BE49-F238E27FC236}">
                <a16:creationId xmlns:a16="http://schemas.microsoft.com/office/drawing/2014/main" id="{BDFBD348-A0C7-A11C-3C6F-A8B0E68D3A6D}"/>
              </a:ext>
            </a:extLst>
          </p:cNvPr>
          <p:cNvPicPr>
            <a:picLocks noGrp="1" noChangeAspect="1"/>
          </p:cNvPicPr>
          <p:nvPr>
            <p:ph sz="half" idx="2"/>
          </p:nvPr>
        </p:nvPicPr>
        <p:blipFill>
          <a:blip r:embed="rId2"/>
          <a:stretch>
            <a:fillRect/>
          </a:stretch>
        </p:blipFill>
        <p:spPr>
          <a:xfrm>
            <a:off x="4629150" y="2925893"/>
            <a:ext cx="4381006" cy="1527483"/>
          </a:xfrm>
          <a:prstGeom prst="rect">
            <a:avLst/>
          </a:prstGeom>
        </p:spPr>
      </p:pic>
      <p:pic>
        <p:nvPicPr>
          <p:cNvPr id="5" name="Picture 4">
            <a:extLst>
              <a:ext uri="{FF2B5EF4-FFF2-40B4-BE49-F238E27FC236}">
                <a16:creationId xmlns:a16="http://schemas.microsoft.com/office/drawing/2014/main" id="{B4002234-579D-D441-48A0-0259DD61F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Arrow: Down 7">
            <a:extLst>
              <a:ext uri="{FF2B5EF4-FFF2-40B4-BE49-F238E27FC236}">
                <a16:creationId xmlns:a16="http://schemas.microsoft.com/office/drawing/2014/main" id="{B6755207-D307-6D29-F054-10D97A1B07B3}"/>
              </a:ext>
            </a:extLst>
          </p:cNvPr>
          <p:cNvSpPr/>
          <p:nvPr/>
        </p:nvSpPr>
        <p:spPr>
          <a:xfrm rot="1800356">
            <a:off x="7498829" y="2916127"/>
            <a:ext cx="415977" cy="59585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Arrow: Up 8">
            <a:extLst>
              <a:ext uri="{FF2B5EF4-FFF2-40B4-BE49-F238E27FC236}">
                <a16:creationId xmlns:a16="http://schemas.microsoft.com/office/drawing/2014/main" id="{2C273372-AF11-5A48-961F-0C1E86A57F07}"/>
              </a:ext>
            </a:extLst>
          </p:cNvPr>
          <p:cNvSpPr/>
          <p:nvPr/>
        </p:nvSpPr>
        <p:spPr>
          <a:xfrm>
            <a:off x="7841865" y="4014683"/>
            <a:ext cx="477676" cy="620089"/>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Arrow: Right 9">
            <a:extLst>
              <a:ext uri="{FF2B5EF4-FFF2-40B4-BE49-F238E27FC236}">
                <a16:creationId xmlns:a16="http://schemas.microsoft.com/office/drawing/2014/main" id="{17032F09-C2E9-1CB0-BB85-73CA441D937E}"/>
              </a:ext>
            </a:extLst>
          </p:cNvPr>
          <p:cNvSpPr/>
          <p:nvPr/>
        </p:nvSpPr>
        <p:spPr>
          <a:xfrm rot="18412441">
            <a:off x="4159301" y="4621898"/>
            <a:ext cx="939696" cy="39349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476F18D5-6EC3-529C-99B6-8465A4716A31}"/>
              </a:ext>
            </a:extLst>
          </p:cNvPr>
          <p:cNvSpPr>
            <a:spLocks noGrp="1"/>
          </p:cNvSpPr>
          <p:nvPr>
            <p:ph type="sldNum" sz="quarter" idx="12"/>
          </p:nvPr>
        </p:nvSpPr>
        <p:spPr/>
        <p:txBody>
          <a:bodyPr/>
          <a:lstStyle/>
          <a:p>
            <a:fld id="{B526AB5D-7984-45D9-B5FA-A434900388EA}" type="slidenum">
              <a:rPr lang="en-US" smtClean="0"/>
              <a:t>20</a:t>
            </a:fld>
            <a:endParaRPr lang="en-US" dirty="0"/>
          </a:p>
        </p:txBody>
      </p:sp>
    </p:spTree>
    <p:extLst>
      <p:ext uri="{BB962C8B-B14F-4D97-AF65-F5344CB8AC3E}">
        <p14:creationId xmlns:p14="http://schemas.microsoft.com/office/powerpoint/2010/main" val="4245856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8AFE-F908-B920-0176-20C1D6A8712B}"/>
              </a:ext>
            </a:extLst>
          </p:cNvPr>
          <p:cNvSpPr>
            <a:spLocks noGrp="1"/>
          </p:cNvSpPr>
          <p:nvPr>
            <p:ph type="title"/>
          </p:nvPr>
        </p:nvSpPr>
        <p:spPr/>
        <p:txBody>
          <a:bodyPr/>
          <a:lstStyle/>
          <a:p>
            <a:pPr algn="ctr"/>
            <a:r>
              <a:rPr lang="en-US" dirty="0">
                <a:solidFill>
                  <a:schemeClr val="bg1"/>
                </a:solidFill>
              </a:rPr>
              <a:t>Checking Membership Status</a:t>
            </a:r>
          </a:p>
        </p:txBody>
      </p:sp>
      <p:sp>
        <p:nvSpPr>
          <p:cNvPr id="3" name="Content Placeholder 2">
            <a:extLst>
              <a:ext uri="{FF2B5EF4-FFF2-40B4-BE49-F238E27FC236}">
                <a16:creationId xmlns:a16="http://schemas.microsoft.com/office/drawing/2014/main" id="{9BF3E5AC-FE95-363F-D91A-1BC82E996826}"/>
              </a:ext>
            </a:extLst>
          </p:cNvPr>
          <p:cNvSpPr>
            <a:spLocks noGrp="1"/>
          </p:cNvSpPr>
          <p:nvPr>
            <p:ph sz="half" idx="1"/>
          </p:nvPr>
        </p:nvSpPr>
        <p:spPr>
          <a:xfrm>
            <a:off x="628650" y="2226469"/>
            <a:ext cx="7690891" cy="3263504"/>
          </a:xfrm>
        </p:spPr>
        <p:txBody>
          <a:bodyPr>
            <a:normAutofit fontScale="92500" lnSpcReduction="20000"/>
          </a:bodyPr>
          <a:lstStyle/>
          <a:p>
            <a:pPr>
              <a:lnSpc>
                <a:spcPct val="100000"/>
              </a:lnSpc>
            </a:pPr>
            <a:r>
              <a:rPr lang="en-US" dirty="0">
                <a:solidFill>
                  <a:schemeClr val="bg1"/>
                </a:solidFill>
              </a:rPr>
              <a:t>If you are still having trouble locating the member’s information.</a:t>
            </a:r>
          </a:p>
          <a:p>
            <a:pPr>
              <a:lnSpc>
                <a:spcPct val="100000"/>
              </a:lnSpc>
            </a:pPr>
            <a:endParaRPr lang="en-US" dirty="0">
              <a:solidFill>
                <a:schemeClr val="bg1"/>
              </a:solidFill>
            </a:endParaRPr>
          </a:p>
          <a:p>
            <a:r>
              <a:rPr lang="en-US" dirty="0">
                <a:solidFill>
                  <a:schemeClr val="bg1"/>
                </a:solidFill>
              </a:rPr>
              <a:t>Call American Legion Department of Kentucky at: </a:t>
            </a:r>
          </a:p>
          <a:p>
            <a:endParaRPr lang="en-US" dirty="0">
              <a:solidFill>
                <a:schemeClr val="bg1"/>
              </a:solidFill>
            </a:endParaRPr>
          </a:p>
          <a:p>
            <a:r>
              <a:rPr lang="en-US" dirty="0">
                <a:solidFill>
                  <a:schemeClr val="bg1"/>
                </a:solidFill>
              </a:rPr>
              <a:t>502-587-1414 ask for Peggy or Marleen.</a:t>
            </a:r>
          </a:p>
          <a:p>
            <a:endParaRPr lang="en-US" dirty="0">
              <a:solidFill>
                <a:schemeClr val="bg1"/>
              </a:solidFill>
            </a:endParaRPr>
          </a:p>
          <a:p>
            <a:r>
              <a:rPr lang="en-US" dirty="0">
                <a:solidFill>
                  <a:schemeClr val="bg1"/>
                </a:solidFill>
              </a:rPr>
              <a:t>Give them what ever information you have.</a:t>
            </a:r>
          </a:p>
        </p:txBody>
      </p:sp>
      <p:pic>
        <p:nvPicPr>
          <p:cNvPr id="5" name="Picture 4">
            <a:extLst>
              <a:ext uri="{FF2B5EF4-FFF2-40B4-BE49-F238E27FC236}">
                <a16:creationId xmlns:a16="http://schemas.microsoft.com/office/drawing/2014/main" id="{877FEED5-7230-1A25-221A-C9738B9B8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B826D843-49E7-DA16-C25E-9B77ADD9839E}"/>
              </a:ext>
            </a:extLst>
          </p:cNvPr>
          <p:cNvSpPr>
            <a:spLocks noGrp="1"/>
          </p:cNvSpPr>
          <p:nvPr>
            <p:ph type="sldNum" sz="quarter" idx="12"/>
          </p:nvPr>
        </p:nvSpPr>
        <p:spPr/>
        <p:txBody>
          <a:bodyPr/>
          <a:lstStyle/>
          <a:p>
            <a:fld id="{B526AB5D-7984-45D9-B5FA-A434900388EA}" type="slidenum">
              <a:rPr lang="en-US" smtClean="0"/>
              <a:t>21</a:t>
            </a:fld>
            <a:endParaRPr lang="en-US" dirty="0"/>
          </a:p>
        </p:txBody>
      </p:sp>
    </p:spTree>
    <p:extLst>
      <p:ext uri="{BB962C8B-B14F-4D97-AF65-F5344CB8AC3E}">
        <p14:creationId xmlns:p14="http://schemas.microsoft.com/office/powerpoint/2010/main" val="3691226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D6188-B0DB-18BB-FED6-E882E86E1EC9}"/>
              </a:ext>
            </a:extLst>
          </p:cNvPr>
          <p:cNvSpPr>
            <a:spLocks noGrp="1"/>
          </p:cNvSpPr>
          <p:nvPr>
            <p:ph type="title"/>
          </p:nvPr>
        </p:nvSpPr>
        <p:spPr/>
        <p:txBody>
          <a:bodyPr/>
          <a:lstStyle/>
          <a:p>
            <a:pPr algn="ctr"/>
            <a:r>
              <a:rPr lang="en-US" dirty="0">
                <a:solidFill>
                  <a:schemeClr val="bg1"/>
                </a:solidFill>
              </a:rPr>
              <a:t>Submitting Renewals</a:t>
            </a:r>
          </a:p>
        </p:txBody>
      </p:sp>
      <p:sp>
        <p:nvSpPr>
          <p:cNvPr id="3" name="Content Placeholder 2">
            <a:extLst>
              <a:ext uri="{FF2B5EF4-FFF2-40B4-BE49-F238E27FC236}">
                <a16:creationId xmlns:a16="http://schemas.microsoft.com/office/drawing/2014/main" id="{76A69963-DEAC-7C7B-277F-31D971AB13C7}"/>
              </a:ext>
            </a:extLst>
          </p:cNvPr>
          <p:cNvSpPr>
            <a:spLocks noGrp="1"/>
          </p:cNvSpPr>
          <p:nvPr>
            <p:ph sz="half" idx="1"/>
          </p:nvPr>
        </p:nvSpPr>
        <p:spPr/>
        <p:txBody>
          <a:bodyPr>
            <a:normAutofit fontScale="92500" lnSpcReduction="20000"/>
          </a:bodyPr>
          <a:lstStyle/>
          <a:p>
            <a:r>
              <a:rPr lang="en-US" dirty="0">
                <a:solidFill>
                  <a:schemeClr val="bg1"/>
                </a:solidFill>
              </a:rPr>
              <a:t>As stated earlier it is always easiest to have the member’s Member I.D.</a:t>
            </a:r>
          </a:p>
          <a:p>
            <a:endParaRPr lang="en-US" dirty="0">
              <a:solidFill>
                <a:schemeClr val="bg1"/>
              </a:solidFill>
            </a:endParaRPr>
          </a:p>
          <a:p>
            <a:r>
              <a:rPr lang="en-US" dirty="0">
                <a:solidFill>
                  <a:schemeClr val="bg1"/>
                </a:solidFill>
              </a:rPr>
              <a:t>The fastest way to submit members renewal payment.</a:t>
            </a:r>
          </a:p>
          <a:p>
            <a:endParaRPr lang="en-US" dirty="0">
              <a:solidFill>
                <a:schemeClr val="bg1"/>
              </a:solidFill>
            </a:endParaRPr>
          </a:p>
          <a:p>
            <a:r>
              <a:rPr lang="en-US" dirty="0">
                <a:solidFill>
                  <a:schemeClr val="bg1"/>
                </a:solidFill>
              </a:rPr>
              <a:t>Click on the Add/Modify Transmittal tab this will take you to the second screen.</a:t>
            </a:r>
          </a:p>
        </p:txBody>
      </p:sp>
      <p:pic>
        <p:nvPicPr>
          <p:cNvPr id="12" name="Content Placeholder 11">
            <a:extLst>
              <a:ext uri="{FF2B5EF4-FFF2-40B4-BE49-F238E27FC236}">
                <a16:creationId xmlns:a16="http://schemas.microsoft.com/office/drawing/2014/main" id="{D47E1642-C1B2-6C97-B4C4-E3E0ABE568CC}"/>
              </a:ext>
            </a:extLst>
          </p:cNvPr>
          <p:cNvPicPr>
            <a:picLocks noGrp="1" noChangeAspect="1"/>
          </p:cNvPicPr>
          <p:nvPr>
            <p:ph sz="half" idx="2"/>
          </p:nvPr>
        </p:nvPicPr>
        <p:blipFill>
          <a:blip r:embed="rId2"/>
          <a:stretch>
            <a:fillRect/>
          </a:stretch>
        </p:blipFill>
        <p:spPr>
          <a:xfrm>
            <a:off x="4629150" y="2399111"/>
            <a:ext cx="4345568" cy="2606667"/>
          </a:xfrm>
        </p:spPr>
      </p:pic>
      <p:pic>
        <p:nvPicPr>
          <p:cNvPr id="5" name="Picture 4">
            <a:extLst>
              <a:ext uri="{FF2B5EF4-FFF2-40B4-BE49-F238E27FC236}">
                <a16:creationId xmlns:a16="http://schemas.microsoft.com/office/drawing/2014/main" id="{0E7BFBD8-9416-EB28-FDB7-8C1565827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Arrow: Up 12">
            <a:extLst>
              <a:ext uri="{FF2B5EF4-FFF2-40B4-BE49-F238E27FC236}">
                <a16:creationId xmlns:a16="http://schemas.microsoft.com/office/drawing/2014/main" id="{6CA048AE-907E-9479-007D-8C73AF850AB8}"/>
              </a:ext>
            </a:extLst>
          </p:cNvPr>
          <p:cNvSpPr/>
          <p:nvPr/>
        </p:nvSpPr>
        <p:spPr>
          <a:xfrm>
            <a:off x="8312983" y="4904595"/>
            <a:ext cx="404735" cy="652072"/>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A287CCA1-6A44-EC42-27DC-554193D09351}"/>
              </a:ext>
            </a:extLst>
          </p:cNvPr>
          <p:cNvSpPr>
            <a:spLocks noGrp="1"/>
          </p:cNvSpPr>
          <p:nvPr>
            <p:ph type="sldNum" sz="quarter" idx="12"/>
          </p:nvPr>
        </p:nvSpPr>
        <p:spPr/>
        <p:txBody>
          <a:bodyPr/>
          <a:lstStyle/>
          <a:p>
            <a:fld id="{B526AB5D-7984-45D9-B5FA-A434900388EA}" type="slidenum">
              <a:rPr lang="en-US" smtClean="0"/>
              <a:t>22</a:t>
            </a:fld>
            <a:endParaRPr lang="en-US" dirty="0"/>
          </a:p>
        </p:txBody>
      </p:sp>
    </p:spTree>
    <p:extLst>
      <p:ext uri="{BB962C8B-B14F-4D97-AF65-F5344CB8AC3E}">
        <p14:creationId xmlns:p14="http://schemas.microsoft.com/office/powerpoint/2010/main" val="1208801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506C5-ECB1-E228-35BE-63A5B02F92EB}"/>
              </a:ext>
            </a:extLst>
          </p:cNvPr>
          <p:cNvSpPr>
            <a:spLocks noGrp="1"/>
          </p:cNvSpPr>
          <p:nvPr>
            <p:ph type="title"/>
          </p:nvPr>
        </p:nvSpPr>
        <p:spPr/>
        <p:txBody>
          <a:bodyPr/>
          <a:lstStyle/>
          <a:p>
            <a:pPr algn="ctr"/>
            <a:r>
              <a:rPr lang="en-US" dirty="0">
                <a:solidFill>
                  <a:schemeClr val="bg1"/>
                </a:solidFill>
              </a:rPr>
              <a:t>Submitting Renewals</a:t>
            </a:r>
          </a:p>
        </p:txBody>
      </p:sp>
      <p:sp>
        <p:nvSpPr>
          <p:cNvPr id="3" name="Content Placeholder 2">
            <a:extLst>
              <a:ext uri="{FF2B5EF4-FFF2-40B4-BE49-F238E27FC236}">
                <a16:creationId xmlns:a16="http://schemas.microsoft.com/office/drawing/2014/main" id="{F6D993DA-6FA3-061B-6AC8-904E85F6D0B4}"/>
              </a:ext>
            </a:extLst>
          </p:cNvPr>
          <p:cNvSpPr>
            <a:spLocks noGrp="1"/>
          </p:cNvSpPr>
          <p:nvPr>
            <p:ph sz="half" idx="1"/>
          </p:nvPr>
        </p:nvSpPr>
        <p:spPr/>
        <p:txBody>
          <a:bodyPr/>
          <a:lstStyle/>
          <a:p>
            <a:endParaRPr lang="en-US" dirty="0">
              <a:solidFill>
                <a:schemeClr val="bg1"/>
              </a:solidFill>
            </a:endParaRPr>
          </a:p>
          <a:p>
            <a:r>
              <a:rPr lang="en-US" dirty="0">
                <a:solidFill>
                  <a:schemeClr val="bg1"/>
                </a:solidFill>
              </a:rPr>
              <a:t>Enter the member’s I.D. Number in the First box where it says “Member I.D.”</a:t>
            </a:r>
          </a:p>
          <a:p>
            <a:endParaRPr lang="en-US" dirty="0">
              <a:solidFill>
                <a:schemeClr val="bg1"/>
              </a:solidFill>
            </a:endParaRPr>
          </a:p>
          <a:p>
            <a:endParaRPr lang="en-US" dirty="0">
              <a:solidFill>
                <a:schemeClr val="bg1"/>
              </a:solidFill>
            </a:endParaRPr>
          </a:p>
          <a:p>
            <a:r>
              <a:rPr lang="en-US" dirty="0">
                <a:solidFill>
                  <a:schemeClr val="bg1"/>
                </a:solidFill>
              </a:rPr>
              <a:t>Then click the search tab.</a:t>
            </a:r>
          </a:p>
        </p:txBody>
      </p:sp>
      <p:pic>
        <p:nvPicPr>
          <p:cNvPr id="6" name="Content Placeholder 5" descr="A screenshot of a computer screen&#10;&#10;Description automatically generated">
            <a:extLst>
              <a:ext uri="{FF2B5EF4-FFF2-40B4-BE49-F238E27FC236}">
                <a16:creationId xmlns:a16="http://schemas.microsoft.com/office/drawing/2014/main" id="{AC52AB21-68FA-6E14-916C-36E2E3F98C45}"/>
              </a:ext>
            </a:extLst>
          </p:cNvPr>
          <p:cNvPicPr>
            <a:picLocks noGrp="1" noChangeAspect="1"/>
          </p:cNvPicPr>
          <p:nvPr>
            <p:ph sz="half" idx="2"/>
          </p:nvPr>
        </p:nvPicPr>
        <p:blipFill>
          <a:blip r:embed="rId2"/>
          <a:stretch>
            <a:fillRect/>
          </a:stretch>
        </p:blipFill>
        <p:spPr>
          <a:xfrm>
            <a:off x="4629150" y="2399110"/>
            <a:ext cx="4428980" cy="2516727"/>
          </a:xfrm>
          <a:prstGeom prst="rect">
            <a:avLst/>
          </a:prstGeom>
        </p:spPr>
      </p:pic>
      <p:pic>
        <p:nvPicPr>
          <p:cNvPr id="5" name="Picture 4">
            <a:extLst>
              <a:ext uri="{FF2B5EF4-FFF2-40B4-BE49-F238E27FC236}">
                <a16:creationId xmlns:a16="http://schemas.microsoft.com/office/drawing/2014/main" id="{3006CA85-20F3-E085-DD98-F181F94A6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Arrow: Down 6">
            <a:extLst>
              <a:ext uri="{FF2B5EF4-FFF2-40B4-BE49-F238E27FC236}">
                <a16:creationId xmlns:a16="http://schemas.microsoft.com/office/drawing/2014/main" id="{84B92156-9B7F-E01D-33DA-E757D55736EB}"/>
              </a:ext>
            </a:extLst>
          </p:cNvPr>
          <p:cNvSpPr/>
          <p:nvPr/>
        </p:nvSpPr>
        <p:spPr>
          <a:xfrm>
            <a:off x="5657014" y="3483362"/>
            <a:ext cx="210758" cy="35795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Arrow: Up 7">
            <a:extLst>
              <a:ext uri="{FF2B5EF4-FFF2-40B4-BE49-F238E27FC236}">
                <a16:creationId xmlns:a16="http://schemas.microsoft.com/office/drawing/2014/main" id="{8FEC191B-EE67-5482-D3E2-4072E10852DC}"/>
              </a:ext>
            </a:extLst>
          </p:cNvPr>
          <p:cNvSpPr/>
          <p:nvPr/>
        </p:nvSpPr>
        <p:spPr>
          <a:xfrm>
            <a:off x="4629150" y="4550071"/>
            <a:ext cx="371007" cy="731532"/>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98A25B86-92DC-566E-4A10-92FCB4D71BA1}"/>
              </a:ext>
            </a:extLst>
          </p:cNvPr>
          <p:cNvSpPr>
            <a:spLocks noGrp="1"/>
          </p:cNvSpPr>
          <p:nvPr>
            <p:ph type="sldNum" sz="quarter" idx="12"/>
          </p:nvPr>
        </p:nvSpPr>
        <p:spPr/>
        <p:txBody>
          <a:bodyPr/>
          <a:lstStyle/>
          <a:p>
            <a:fld id="{B526AB5D-7984-45D9-B5FA-A434900388EA}" type="slidenum">
              <a:rPr lang="en-US" smtClean="0"/>
              <a:t>23</a:t>
            </a:fld>
            <a:endParaRPr lang="en-US" dirty="0"/>
          </a:p>
        </p:txBody>
      </p:sp>
    </p:spTree>
    <p:extLst>
      <p:ext uri="{BB962C8B-B14F-4D97-AF65-F5344CB8AC3E}">
        <p14:creationId xmlns:p14="http://schemas.microsoft.com/office/powerpoint/2010/main" val="188803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FA525-4DA9-2B86-42DF-C1252B214276}"/>
              </a:ext>
            </a:extLst>
          </p:cNvPr>
          <p:cNvSpPr>
            <a:spLocks noGrp="1"/>
          </p:cNvSpPr>
          <p:nvPr>
            <p:ph type="title"/>
          </p:nvPr>
        </p:nvSpPr>
        <p:spPr/>
        <p:txBody>
          <a:bodyPr/>
          <a:lstStyle/>
          <a:p>
            <a:pPr algn="ctr"/>
            <a:r>
              <a:rPr lang="en-US" dirty="0">
                <a:solidFill>
                  <a:schemeClr val="bg1"/>
                </a:solidFill>
              </a:rPr>
              <a:t>Submitting Renewals</a:t>
            </a:r>
          </a:p>
        </p:txBody>
      </p:sp>
      <p:sp>
        <p:nvSpPr>
          <p:cNvPr id="3" name="Content Placeholder 2">
            <a:extLst>
              <a:ext uri="{FF2B5EF4-FFF2-40B4-BE49-F238E27FC236}">
                <a16:creationId xmlns:a16="http://schemas.microsoft.com/office/drawing/2014/main" id="{D0475627-1EDA-53AB-66A2-85D07467B111}"/>
              </a:ext>
            </a:extLst>
          </p:cNvPr>
          <p:cNvSpPr>
            <a:spLocks noGrp="1"/>
          </p:cNvSpPr>
          <p:nvPr>
            <p:ph sz="half" idx="1"/>
          </p:nvPr>
        </p:nvSpPr>
        <p:spPr/>
        <p:txBody>
          <a:bodyPr>
            <a:normAutofit fontScale="92500" lnSpcReduction="20000"/>
          </a:bodyPr>
          <a:lstStyle/>
          <a:p>
            <a:r>
              <a:rPr lang="en-US" dirty="0">
                <a:solidFill>
                  <a:schemeClr val="bg1"/>
                </a:solidFill>
              </a:rPr>
              <a:t>All members with the same last name will appear.</a:t>
            </a:r>
          </a:p>
          <a:p>
            <a:endParaRPr lang="en-US" dirty="0">
              <a:solidFill>
                <a:schemeClr val="bg1"/>
              </a:solidFill>
            </a:endParaRPr>
          </a:p>
          <a:p>
            <a:r>
              <a:rPr lang="en-US" dirty="0">
                <a:solidFill>
                  <a:schemeClr val="bg1"/>
                </a:solidFill>
              </a:rPr>
              <a:t>To the far right will appear the year that they will be paying for.</a:t>
            </a:r>
          </a:p>
          <a:p>
            <a:endParaRPr lang="en-US" dirty="0">
              <a:solidFill>
                <a:schemeClr val="bg1"/>
              </a:solidFill>
            </a:endParaRPr>
          </a:p>
          <a:p>
            <a:r>
              <a:rPr lang="en-US" dirty="0">
                <a:solidFill>
                  <a:schemeClr val="bg1"/>
                </a:solidFill>
              </a:rPr>
              <a:t>Click on the Select button this will let the system know the person you wish to renew.</a:t>
            </a:r>
          </a:p>
          <a:p>
            <a:endParaRPr lang="en-US" dirty="0">
              <a:solidFill>
                <a:schemeClr val="bg1"/>
              </a:solidFill>
            </a:endParaRPr>
          </a:p>
        </p:txBody>
      </p:sp>
      <p:pic>
        <p:nvPicPr>
          <p:cNvPr id="11" name="Content Placeholder 10">
            <a:extLst>
              <a:ext uri="{FF2B5EF4-FFF2-40B4-BE49-F238E27FC236}">
                <a16:creationId xmlns:a16="http://schemas.microsoft.com/office/drawing/2014/main" id="{A156FF23-2944-E736-7FA0-F63CB88CBCC3}"/>
              </a:ext>
            </a:extLst>
          </p:cNvPr>
          <p:cNvPicPr>
            <a:picLocks noGrp="1" noChangeAspect="1"/>
          </p:cNvPicPr>
          <p:nvPr>
            <p:ph sz="half" idx="2"/>
          </p:nvPr>
        </p:nvPicPr>
        <p:blipFill>
          <a:blip r:embed="rId2"/>
          <a:stretch>
            <a:fillRect/>
          </a:stretch>
        </p:blipFill>
        <p:spPr>
          <a:xfrm>
            <a:off x="4629150" y="2399110"/>
            <a:ext cx="4409919" cy="2797793"/>
          </a:xfrm>
        </p:spPr>
      </p:pic>
      <p:pic>
        <p:nvPicPr>
          <p:cNvPr id="5" name="Picture 4">
            <a:extLst>
              <a:ext uri="{FF2B5EF4-FFF2-40B4-BE49-F238E27FC236}">
                <a16:creationId xmlns:a16="http://schemas.microsoft.com/office/drawing/2014/main" id="{77A91D37-D00F-BCC0-A7D6-BAE489F24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Arrow: Up 11">
            <a:extLst>
              <a:ext uri="{FF2B5EF4-FFF2-40B4-BE49-F238E27FC236}">
                <a16:creationId xmlns:a16="http://schemas.microsoft.com/office/drawing/2014/main" id="{47FCCF90-3059-3EB6-E4BF-9C841ED5F6B6}"/>
              </a:ext>
            </a:extLst>
          </p:cNvPr>
          <p:cNvSpPr/>
          <p:nvPr/>
        </p:nvSpPr>
        <p:spPr>
          <a:xfrm rot="20531340">
            <a:off x="4662696" y="4947168"/>
            <a:ext cx="359765" cy="1023078"/>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FA5BD0D1-8A23-06AA-18BD-0F1088B5EE13}"/>
              </a:ext>
            </a:extLst>
          </p:cNvPr>
          <p:cNvSpPr>
            <a:spLocks noGrp="1"/>
          </p:cNvSpPr>
          <p:nvPr>
            <p:ph type="sldNum" sz="quarter" idx="12"/>
          </p:nvPr>
        </p:nvSpPr>
        <p:spPr/>
        <p:txBody>
          <a:bodyPr/>
          <a:lstStyle/>
          <a:p>
            <a:fld id="{B526AB5D-7984-45D9-B5FA-A434900388EA}" type="slidenum">
              <a:rPr lang="en-US" smtClean="0"/>
              <a:t>24</a:t>
            </a:fld>
            <a:endParaRPr lang="en-US" dirty="0"/>
          </a:p>
        </p:txBody>
      </p:sp>
    </p:spTree>
    <p:extLst>
      <p:ext uri="{BB962C8B-B14F-4D97-AF65-F5344CB8AC3E}">
        <p14:creationId xmlns:p14="http://schemas.microsoft.com/office/powerpoint/2010/main" val="441757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E16DE-4D21-0D0A-5376-46E67F2C4924}"/>
              </a:ext>
            </a:extLst>
          </p:cNvPr>
          <p:cNvSpPr>
            <a:spLocks noGrp="1"/>
          </p:cNvSpPr>
          <p:nvPr>
            <p:ph type="title"/>
          </p:nvPr>
        </p:nvSpPr>
        <p:spPr/>
        <p:txBody>
          <a:bodyPr/>
          <a:lstStyle/>
          <a:p>
            <a:pPr algn="ctr"/>
            <a:r>
              <a:rPr lang="en-US" dirty="0">
                <a:solidFill>
                  <a:schemeClr val="bg1"/>
                </a:solidFill>
              </a:rPr>
              <a:t>Submitting Renewals</a:t>
            </a:r>
          </a:p>
        </p:txBody>
      </p:sp>
      <p:sp>
        <p:nvSpPr>
          <p:cNvPr id="3" name="Content Placeholder 2">
            <a:extLst>
              <a:ext uri="{FF2B5EF4-FFF2-40B4-BE49-F238E27FC236}">
                <a16:creationId xmlns:a16="http://schemas.microsoft.com/office/drawing/2014/main" id="{B783276D-E50A-216E-FA8E-7C26D923EBE1}"/>
              </a:ext>
            </a:extLst>
          </p:cNvPr>
          <p:cNvSpPr>
            <a:spLocks noGrp="1"/>
          </p:cNvSpPr>
          <p:nvPr>
            <p:ph sz="half" idx="1"/>
          </p:nvPr>
        </p:nvSpPr>
        <p:spPr/>
        <p:txBody>
          <a:bodyPr/>
          <a:lstStyle/>
          <a:p>
            <a:pPr marL="0" indent="0">
              <a:buNone/>
            </a:pPr>
            <a:endParaRPr lang="en-US" dirty="0">
              <a:solidFill>
                <a:schemeClr val="bg1"/>
              </a:solidFill>
            </a:endParaRPr>
          </a:p>
          <a:p>
            <a:r>
              <a:rPr lang="en-US" dirty="0">
                <a:solidFill>
                  <a:schemeClr val="bg1"/>
                </a:solidFill>
              </a:rPr>
              <a:t>Next you want to hit the “Save” tab.</a:t>
            </a:r>
          </a:p>
          <a:p>
            <a:pPr marL="0" indent="0">
              <a:buNone/>
            </a:pPr>
            <a:endParaRPr lang="en-US" dirty="0">
              <a:solidFill>
                <a:schemeClr val="bg1"/>
              </a:solidFill>
            </a:endParaRPr>
          </a:p>
          <a:p>
            <a:r>
              <a:rPr lang="en-US" dirty="0">
                <a:solidFill>
                  <a:schemeClr val="bg1"/>
                </a:solidFill>
              </a:rPr>
              <a:t>Now hit the “Finalize” tab.</a:t>
            </a:r>
          </a:p>
          <a:p>
            <a:endParaRPr lang="en-US" dirty="0">
              <a:solidFill>
                <a:schemeClr val="bg1"/>
              </a:solidFill>
            </a:endParaRPr>
          </a:p>
          <a:p>
            <a:r>
              <a:rPr lang="en-US" dirty="0">
                <a:solidFill>
                  <a:schemeClr val="bg1"/>
                </a:solidFill>
              </a:rPr>
              <a:t>This will take you to the Transmittal Page.</a:t>
            </a:r>
          </a:p>
        </p:txBody>
      </p:sp>
      <p:pic>
        <p:nvPicPr>
          <p:cNvPr id="6" name="Content Placeholder 10">
            <a:extLst>
              <a:ext uri="{FF2B5EF4-FFF2-40B4-BE49-F238E27FC236}">
                <a16:creationId xmlns:a16="http://schemas.microsoft.com/office/drawing/2014/main" id="{B320613D-A0C9-78B7-E485-F8B77C10C5A2}"/>
              </a:ext>
            </a:extLst>
          </p:cNvPr>
          <p:cNvPicPr>
            <a:picLocks noGrp="1" noChangeAspect="1"/>
          </p:cNvPicPr>
          <p:nvPr>
            <p:ph sz="half" idx="2"/>
          </p:nvPr>
        </p:nvPicPr>
        <p:blipFill>
          <a:blip r:embed="rId2"/>
          <a:stretch>
            <a:fillRect/>
          </a:stretch>
        </p:blipFill>
        <p:spPr>
          <a:xfrm>
            <a:off x="4629150" y="3060840"/>
            <a:ext cx="3886200" cy="1594761"/>
          </a:xfrm>
        </p:spPr>
      </p:pic>
      <p:pic>
        <p:nvPicPr>
          <p:cNvPr id="5" name="Picture 4">
            <a:extLst>
              <a:ext uri="{FF2B5EF4-FFF2-40B4-BE49-F238E27FC236}">
                <a16:creationId xmlns:a16="http://schemas.microsoft.com/office/drawing/2014/main" id="{B8F858C2-3DF2-A1DF-F935-E3A2732BE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Arrow: Down 6">
            <a:extLst>
              <a:ext uri="{FF2B5EF4-FFF2-40B4-BE49-F238E27FC236}">
                <a16:creationId xmlns:a16="http://schemas.microsoft.com/office/drawing/2014/main" id="{26F7C2BA-90AA-918D-DFB3-7E6BF243C188}"/>
              </a:ext>
            </a:extLst>
          </p:cNvPr>
          <p:cNvSpPr/>
          <p:nvPr/>
        </p:nvSpPr>
        <p:spPr>
          <a:xfrm rot="19711689">
            <a:off x="7608323" y="3019846"/>
            <a:ext cx="314793" cy="67056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Arrow: Up 7">
            <a:extLst>
              <a:ext uri="{FF2B5EF4-FFF2-40B4-BE49-F238E27FC236}">
                <a16:creationId xmlns:a16="http://schemas.microsoft.com/office/drawing/2014/main" id="{F47BBC6D-C6E4-1449-9C19-3EC464B2B5BB}"/>
              </a:ext>
            </a:extLst>
          </p:cNvPr>
          <p:cNvSpPr/>
          <p:nvPr/>
        </p:nvSpPr>
        <p:spPr>
          <a:xfrm rot="19178399">
            <a:off x="8503638" y="3731091"/>
            <a:ext cx="252023" cy="619945"/>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C607FECB-E165-B7F1-79E1-FD6FAA4DE2BB}"/>
              </a:ext>
            </a:extLst>
          </p:cNvPr>
          <p:cNvSpPr>
            <a:spLocks noGrp="1"/>
          </p:cNvSpPr>
          <p:nvPr>
            <p:ph type="sldNum" sz="quarter" idx="12"/>
          </p:nvPr>
        </p:nvSpPr>
        <p:spPr/>
        <p:txBody>
          <a:bodyPr/>
          <a:lstStyle/>
          <a:p>
            <a:fld id="{B526AB5D-7984-45D9-B5FA-A434900388EA}" type="slidenum">
              <a:rPr lang="en-US" smtClean="0"/>
              <a:t>25</a:t>
            </a:fld>
            <a:endParaRPr lang="en-US" dirty="0"/>
          </a:p>
        </p:txBody>
      </p:sp>
    </p:spTree>
    <p:extLst>
      <p:ext uri="{BB962C8B-B14F-4D97-AF65-F5344CB8AC3E}">
        <p14:creationId xmlns:p14="http://schemas.microsoft.com/office/powerpoint/2010/main" val="3151588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63B8-C037-6BFE-3BA3-793B0DC0B663}"/>
              </a:ext>
            </a:extLst>
          </p:cNvPr>
          <p:cNvSpPr>
            <a:spLocks noGrp="1"/>
          </p:cNvSpPr>
          <p:nvPr>
            <p:ph type="title"/>
          </p:nvPr>
        </p:nvSpPr>
        <p:spPr/>
        <p:txBody>
          <a:bodyPr/>
          <a:lstStyle/>
          <a:p>
            <a:pPr algn="ctr"/>
            <a:r>
              <a:rPr lang="en-US" dirty="0">
                <a:solidFill>
                  <a:schemeClr val="bg1"/>
                </a:solidFill>
              </a:rPr>
              <a:t>Submitting Renewals</a:t>
            </a:r>
            <a:endParaRPr lang="en-US" dirty="0"/>
          </a:p>
        </p:txBody>
      </p:sp>
      <p:sp>
        <p:nvSpPr>
          <p:cNvPr id="3" name="Content Placeholder 2">
            <a:extLst>
              <a:ext uri="{FF2B5EF4-FFF2-40B4-BE49-F238E27FC236}">
                <a16:creationId xmlns:a16="http://schemas.microsoft.com/office/drawing/2014/main" id="{2A803D4A-1726-FC36-CE4C-B0EE17EC0C31}"/>
              </a:ext>
            </a:extLst>
          </p:cNvPr>
          <p:cNvSpPr>
            <a:spLocks noGrp="1"/>
          </p:cNvSpPr>
          <p:nvPr>
            <p:ph sz="half" idx="1"/>
          </p:nvPr>
        </p:nvSpPr>
        <p:spPr/>
        <p:txBody>
          <a:bodyPr>
            <a:normAutofit fontScale="92500" lnSpcReduction="10000"/>
          </a:bodyPr>
          <a:lstStyle/>
          <a:p>
            <a:r>
              <a:rPr lang="en-US" dirty="0">
                <a:solidFill>
                  <a:schemeClr val="bg1"/>
                </a:solidFill>
              </a:rPr>
              <a:t>Here you can view everyone you recently processed.</a:t>
            </a:r>
          </a:p>
          <a:p>
            <a:r>
              <a:rPr lang="en-US" dirty="0">
                <a:solidFill>
                  <a:schemeClr val="bg1"/>
                </a:solidFill>
              </a:rPr>
              <a:t>You only have 14 days to finalize the transmittal before this Transmittal Deletes.</a:t>
            </a:r>
          </a:p>
          <a:p>
            <a:r>
              <a:rPr lang="en-US" dirty="0">
                <a:solidFill>
                  <a:schemeClr val="bg1"/>
                </a:solidFill>
              </a:rPr>
              <a:t>Hit “Finalize” to send this transmittal.</a:t>
            </a:r>
          </a:p>
          <a:p>
            <a:r>
              <a:rPr lang="en-US" dirty="0">
                <a:solidFill>
                  <a:schemeClr val="bg1"/>
                </a:solidFill>
              </a:rPr>
              <a:t>Note </a:t>
            </a:r>
            <a:r>
              <a:rPr lang="en-US" u="sng" dirty="0">
                <a:solidFill>
                  <a:schemeClr val="bg1"/>
                </a:solidFill>
              </a:rPr>
              <a:t>Once you hit</a:t>
            </a:r>
            <a:r>
              <a:rPr lang="en-US" dirty="0">
                <a:solidFill>
                  <a:schemeClr val="bg1"/>
                </a:solidFill>
              </a:rPr>
              <a:t> the “Finalize” tab </a:t>
            </a:r>
            <a:r>
              <a:rPr lang="en-US" u="sng" dirty="0">
                <a:solidFill>
                  <a:schemeClr val="bg1"/>
                </a:solidFill>
              </a:rPr>
              <a:t>it cannot be undone.</a:t>
            </a:r>
          </a:p>
        </p:txBody>
      </p:sp>
      <p:pic>
        <p:nvPicPr>
          <p:cNvPr id="7" name="Content Placeholder 6">
            <a:extLst>
              <a:ext uri="{FF2B5EF4-FFF2-40B4-BE49-F238E27FC236}">
                <a16:creationId xmlns:a16="http://schemas.microsoft.com/office/drawing/2014/main" id="{7FCC601A-B916-9B67-B414-55CEB0CFB5A6}"/>
              </a:ext>
            </a:extLst>
          </p:cNvPr>
          <p:cNvPicPr>
            <a:picLocks noGrp="1" noChangeAspect="1"/>
          </p:cNvPicPr>
          <p:nvPr>
            <p:ph sz="half" idx="2"/>
          </p:nvPr>
        </p:nvPicPr>
        <p:blipFill>
          <a:blip r:embed="rId2"/>
          <a:stretch>
            <a:fillRect/>
          </a:stretch>
        </p:blipFill>
        <p:spPr>
          <a:xfrm>
            <a:off x="4629149" y="2399110"/>
            <a:ext cx="4482057" cy="3090862"/>
          </a:xfrm>
        </p:spPr>
      </p:pic>
      <p:pic>
        <p:nvPicPr>
          <p:cNvPr id="5" name="Picture 4">
            <a:extLst>
              <a:ext uri="{FF2B5EF4-FFF2-40B4-BE49-F238E27FC236}">
                <a16:creationId xmlns:a16="http://schemas.microsoft.com/office/drawing/2014/main" id="{EEDBE959-D970-54C0-5FAC-FC3B1FAC8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Arrow: Up 7">
            <a:extLst>
              <a:ext uri="{FF2B5EF4-FFF2-40B4-BE49-F238E27FC236}">
                <a16:creationId xmlns:a16="http://schemas.microsoft.com/office/drawing/2014/main" id="{341294B8-3C59-206A-E6C5-169EF70D3983}"/>
              </a:ext>
            </a:extLst>
          </p:cNvPr>
          <p:cNvSpPr/>
          <p:nvPr/>
        </p:nvSpPr>
        <p:spPr>
          <a:xfrm rot="5400000">
            <a:off x="8151812" y="5144383"/>
            <a:ext cx="345589" cy="381488"/>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B9601BEE-F9BF-868A-7AF6-EA7F41A4F838}"/>
              </a:ext>
            </a:extLst>
          </p:cNvPr>
          <p:cNvSpPr>
            <a:spLocks noGrp="1"/>
          </p:cNvSpPr>
          <p:nvPr>
            <p:ph type="sldNum" sz="quarter" idx="12"/>
          </p:nvPr>
        </p:nvSpPr>
        <p:spPr/>
        <p:txBody>
          <a:bodyPr/>
          <a:lstStyle/>
          <a:p>
            <a:fld id="{B526AB5D-7984-45D9-B5FA-A434900388EA}" type="slidenum">
              <a:rPr lang="en-US" smtClean="0"/>
              <a:t>26</a:t>
            </a:fld>
            <a:endParaRPr lang="en-US" dirty="0"/>
          </a:p>
        </p:txBody>
      </p:sp>
    </p:spTree>
    <p:extLst>
      <p:ext uri="{BB962C8B-B14F-4D97-AF65-F5344CB8AC3E}">
        <p14:creationId xmlns:p14="http://schemas.microsoft.com/office/powerpoint/2010/main" val="2065023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CA818-DD84-3370-E934-DBC5C226CBDB}"/>
              </a:ext>
            </a:extLst>
          </p:cNvPr>
          <p:cNvSpPr>
            <a:spLocks noGrp="1"/>
          </p:cNvSpPr>
          <p:nvPr>
            <p:ph type="title"/>
          </p:nvPr>
        </p:nvSpPr>
        <p:spPr/>
        <p:txBody>
          <a:bodyPr/>
          <a:lstStyle/>
          <a:p>
            <a:pPr algn="ctr"/>
            <a:r>
              <a:rPr lang="en-US" dirty="0">
                <a:solidFill>
                  <a:schemeClr val="bg1"/>
                </a:solidFill>
              </a:rPr>
              <a:t>Submitting Renewals</a:t>
            </a:r>
            <a:endParaRPr lang="en-US" dirty="0"/>
          </a:p>
        </p:txBody>
      </p:sp>
      <p:sp>
        <p:nvSpPr>
          <p:cNvPr id="3" name="Content Placeholder 2">
            <a:extLst>
              <a:ext uri="{FF2B5EF4-FFF2-40B4-BE49-F238E27FC236}">
                <a16:creationId xmlns:a16="http://schemas.microsoft.com/office/drawing/2014/main" id="{AE3077EC-2D6C-A521-2CDE-04ADCAE01B52}"/>
              </a:ext>
            </a:extLst>
          </p:cNvPr>
          <p:cNvSpPr>
            <a:spLocks noGrp="1"/>
          </p:cNvSpPr>
          <p:nvPr>
            <p:ph sz="half" idx="1"/>
          </p:nvPr>
        </p:nvSpPr>
        <p:spPr/>
        <p:txBody>
          <a:bodyPr>
            <a:normAutofit fontScale="92500" lnSpcReduction="20000"/>
          </a:bodyPr>
          <a:lstStyle/>
          <a:p>
            <a:r>
              <a:rPr lang="en-US" dirty="0">
                <a:solidFill>
                  <a:schemeClr val="bg1"/>
                </a:solidFill>
              </a:rPr>
              <a:t>If you don’t want to finalize it and you wish to process more members.</a:t>
            </a:r>
          </a:p>
          <a:p>
            <a:r>
              <a:rPr lang="en-US" dirty="0">
                <a:solidFill>
                  <a:schemeClr val="bg1"/>
                </a:solidFill>
              </a:rPr>
              <a:t>Hit the “</a:t>
            </a:r>
            <a:r>
              <a:rPr lang="en-US" u="sng" dirty="0">
                <a:solidFill>
                  <a:schemeClr val="bg1"/>
                </a:solidFill>
              </a:rPr>
              <a:t>View Members</a:t>
            </a:r>
            <a:r>
              <a:rPr lang="en-US" dirty="0">
                <a:solidFill>
                  <a:schemeClr val="bg1"/>
                </a:solidFill>
              </a:rPr>
              <a:t>” tab above.</a:t>
            </a:r>
          </a:p>
          <a:p>
            <a:r>
              <a:rPr lang="en-US" b="1" u="sng" dirty="0">
                <a:solidFill>
                  <a:schemeClr val="bg1"/>
                </a:solidFill>
              </a:rPr>
              <a:t>REMEMBER</a:t>
            </a:r>
            <a:r>
              <a:rPr lang="en-US" dirty="0">
                <a:solidFill>
                  <a:schemeClr val="bg1"/>
                </a:solidFill>
              </a:rPr>
              <a:t> you only have 14 days to submit the transmittal, I recommend you submit it at least every ten days so you don’t accidently forget.</a:t>
            </a:r>
          </a:p>
        </p:txBody>
      </p:sp>
      <p:pic>
        <p:nvPicPr>
          <p:cNvPr id="7" name="Content Placeholder 6">
            <a:extLst>
              <a:ext uri="{FF2B5EF4-FFF2-40B4-BE49-F238E27FC236}">
                <a16:creationId xmlns:a16="http://schemas.microsoft.com/office/drawing/2014/main" id="{7C5DC0E2-7E0A-8C41-5221-BAB5FD8B7A56}"/>
              </a:ext>
            </a:extLst>
          </p:cNvPr>
          <p:cNvPicPr>
            <a:picLocks noGrp="1" noChangeAspect="1"/>
          </p:cNvPicPr>
          <p:nvPr>
            <p:ph sz="half" idx="2"/>
          </p:nvPr>
        </p:nvPicPr>
        <p:blipFill>
          <a:blip r:embed="rId2"/>
          <a:stretch>
            <a:fillRect/>
          </a:stretch>
        </p:blipFill>
        <p:spPr>
          <a:xfrm>
            <a:off x="4629150" y="2226468"/>
            <a:ext cx="4313786" cy="3263503"/>
          </a:xfrm>
        </p:spPr>
      </p:pic>
      <p:pic>
        <p:nvPicPr>
          <p:cNvPr id="5" name="Picture 4">
            <a:extLst>
              <a:ext uri="{FF2B5EF4-FFF2-40B4-BE49-F238E27FC236}">
                <a16:creationId xmlns:a16="http://schemas.microsoft.com/office/drawing/2014/main" id="{83FF29EA-79F3-8A18-5A64-84F844D7F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Arrow: Down 3">
            <a:extLst>
              <a:ext uri="{FF2B5EF4-FFF2-40B4-BE49-F238E27FC236}">
                <a16:creationId xmlns:a16="http://schemas.microsoft.com/office/drawing/2014/main" id="{E762ADA5-C736-5850-C976-442576B74646}"/>
              </a:ext>
            </a:extLst>
          </p:cNvPr>
          <p:cNvSpPr/>
          <p:nvPr/>
        </p:nvSpPr>
        <p:spPr>
          <a:xfrm rot="8358887">
            <a:off x="5756222" y="2330034"/>
            <a:ext cx="292308" cy="65207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a:extLst>
              <a:ext uri="{FF2B5EF4-FFF2-40B4-BE49-F238E27FC236}">
                <a16:creationId xmlns:a16="http://schemas.microsoft.com/office/drawing/2014/main" id="{1564B419-BB82-7330-1A3B-883DA371E6FE}"/>
              </a:ext>
            </a:extLst>
          </p:cNvPr>
          <p:cNvSpPr>
            <a:spLocks noGrp="1"/>
          </p:cNvSpPr>
          <p:nvPr>
            <p:ph type="sldNum" sz="quarter" idx="12"/>
          </p:nvPr>
        </p:nvSpPr>
        <p:spPr/>
        <p:txBody>
          <a:bodyPr/>
          <a:lstStyle/>
          <a:p>
            <a:fld id="{B526AB5D-7984-45D9-B5FA-A434900388EA}" type="slidenum">
              <a:rPr lang="en-US" smtClean="0"/>
              <a:t>27</a:t>
            </a:fld>
            <a:endParaRPr lang="en-US" dirty="0"/>
          </a:p>
        </p:txBody>
      </p:sp>
    </p:spTree>
    <p:extLst>
      <p:ext uri="{BB962C8B-B14F-4D97-AF65-F5344CB8AC3E}">
        <p14:creationId xmlns:p14="http://schemas.microsoft.com/office/powerpoint/2010/main" val="2815159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604BE-9E1D-A999-32B0-801A8D9E59E7}"/>
              </a:ext>
            </a:extLst>
          </p:cNvPr>
          <p:cNvSpPr>
            <a:spLocks noGrp="1"/>
          </p:cNvSpPr>
          <p:nvPr>
            <p:ph type="title"/>
          </p:nvPr>
        </p:nvSpPr>
        <p:spPr/>
        <p:txBody>
          <a:bodyPr/>
          <a:lstStyle/>
          <a:p>
            <a:pPr algn="ctr"/>
            <a:r>
              <a:rPr lang="en-US" dirty="0">
                <a:solidFill>
                  <a:schemeClr val="bg1"/>
                </a:solidFill>
              </a:rPr>
              <a:t>Submitting Renewals</a:t>
            </a:r>
          </a:p>
        </p:txBody>
      </p:sp>
      <p:sp>
        <p:nvSpPr>
          <p:cNvPr id="3" name="Content Placeholder 2">
            <a:extLst>
              <a:ext uri="{FF2B5EF4-FFF2-40B4-BE49-F238E27FC236}">
                <a16:creationId xmlns:a16="http://schemas.microsoft.com/office/drawing/2014/main" id="{5640B71C-32E4-6CFF-D83C-836BE68AC348}"/>
              </a:ext>
            </a:extLst>
          </p:cNvPr>
          <p:cNvSpPr>
            <a:spLocks noGrp="1"/>
          </p:cNvSpPr>
          <p:nvPr>
            <p:ph sz="half" idx="1"/>
          </p:nvPr>
        </p:nvSpPr>
        <p:spPr/>
        <p:txBody>
          <a:bodyPr>
            <a:normAutofit lnSpcReduction="10000"/>
          </a:bodyPr>
          <a:lstStyle/>
          <a:p>
            <a:endParaRPr lang="en-US" dirty="0">
              <a:solidFill>
                <a:schemeClr val="bg1"/>
              </a:solidFill>
            </a:endParaRPr>
          </a:p>
          <a:p>
            <a:endParaRPr lang="en-US" dirty="0">
              <a:solidFill>
                <a:schemeClr val="bg1"/>
              </a:solidFill>
            </a:endParaRPr>
          </a:p>
          <a:p>
            <a:r>
              <a:rPr lang="en-US" dirty="0">
                <a:solidFill>
                  <a:schemeClr val="bg1"/>
                </a:solidFill>
              </a:rPr>
              <a:t>If after completing those steps and the members information did not come up to process, then hit the View Members from the second screen and return to the first screen.</a:t>
            </a:r>
          </a:p>
        </p:txBody>
      </p:sp>
      <p:pic>
        <p:nvPicPr>
          <p:cNvPr id="7" name="Content Placeholder 6">
            <a:extLst>
              <a:ext uri="{FF2B5EF4-FFF2-40B4-BE49-F238E27FC236}">
                <a16:creationId xmlns:a16="http://schemas.microsoft.com/office/drawing/2014/main" id="{CCF15786-9253-D458-548A-753ABE43C4DF}"/>
              </a:ext>
            </a:extLst>
          </p:cNvPr>
          <p:cNvPicPr>
            <a:picLocks noGrp="1" noChangeAspect="1"/>
          </p:cNvPicPr>
          <p:nvPr>
            <p:ph sz="half" idx="2"/>
          </p:nvPr>
        </p:nvPicPr>
        <p:blipFill>
          <a:blip r:embed="rId2"/>
          <a:stretch>
            <a:fillRect/>
          </a:stretch>
        </p:blipFill>
        <p:spPr>
          <a:xfrm>
            <a:off x="4629150" y="2399110"/>
            <a:ext cx="4376191" cy="2764064"/>
          </a:xfrm>
        </p:spPr>
      </p:pic>
      <p:pic>
        <p:nvPicPr>
          <p:cNvPr id="5" name="Picture 4">
            <a:extLst>
              <a:ext uri="{FF2B5EF4-FFF2-40B4-BE49-F238E27FC236}">
                <a16:creationId xmlns:a16="http://schemas.microsoft.com/office/drawing/2014/main" id="{9A8E495C-CD77-92FF-E7FA-2B3085259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Arrow: Up 7">
            <a:extLst>
              <a:ext uri="{FF2B5EF4-FFF2-40B4-BE49-F238E27FC236}">
                <a16:creationId xmlns:a16="http://schemas.microsoft.com/office/drawing/2014/main" id="{D53F78D8-F3F3-0D1E-9358-095727E8AEAB}"/>
              </a:ext>
            </a:extLst>
          </p:cNvPr>
          <p:cNvSpPr/>
          <p:nvPr/>
        </p:nvSpPr>
        <p:spPr>
          <a:xfrm rot="19581918">
            <a:off x="5767466" y="2554886"/>
            <a:ext cx="393492" cy="713906"/>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D16AA46E-6511-700E-288A-D9455C06B18C}"/>
              </a:ext>
            </a:extLst>
          </p:cNvPr>
          <p:cNvSpPr>
            <a:spLocks noGrp="1"/>
          </p:cNvSpPr>
          <p:nvPr>
            <p:ph type="sldNum" sz="quarter" idx="12"/>
          </p:nvPr>
        </p:nvSpPr>
        <p:spPr/>
        <p:txBody>
          <a:bodyPr/>
          <a:lstStyle/>
          <a:p>
            <a:fld id="{B526AB5D-7984-45D9-B5FA-A434900388EA}" type="slidenum">
              <a:rPr lang="en-US" smtClean="0"/>
              <a:t>28</a:t>
            </a:fld>
            <a:endParaRPr lang="en-US" dirty="0"/>
          </a:p>
        </p:txBody>
      </p:sp>
    </p:spTree>
    <p:extLst>
      <p:ext uri="{BB962C8B-B14F-4D97-AF65-F5344CB8AC3E}">
        <p14:creationId xmlns:p14="http://schemas.microsoft.com/office/powerpoint/2010/main" val="1556841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BC365-5770-CA4C-0E16-016CA7A590FA}"/>
              </a:ext>
            </a:extLst>
          </p:cNvPr>
          <p:cNvSpPr>
            <a:spLocks noGrp="1"/>
          </p:cNvSpPr>
          <p:nvPr>
            <p:ph type="title"/>
          </p:nvPr>
        </p:nvSpPr>
        <p:spPr/>
        <p:txBody>
          <a:bodyPr/>
          <a:lstStyle/>
          <a:p>
            <a:pPr algn="ctr"/>
            <a:r>
              <a:rPr lang="en-US" dirty="0">
                <a:solidFill>
                  <a:schemeClr val="bg1"/>
                </a:solidFill>
              </a:rPr>
              <a:t>Submitting Renewals</a:t>
            </a:r>
          </a:p>
        </p:txBody>
      </p:sp>
      <p:sp>
        <p:nvSpPr>
          <p:cNvPr id="3" name="Content Placeholder 2">
            <a:extLst>
              <a:ext uri="{FF2B5EF4-FFF2-40B4-BE49-F238E27FC236}">
                <a16:creationId xmlns:a16="http://schemas.microsoft.com/office/drawing/2014/main" id="{A8CC0066-9983-06F8-92A9-A03E5E12D1FC}"/>
              </a:ext>
            </a:extLst>
          </p:cNvPr>
          <p:cNvSpPr>
            <a:spLocks noGrp="1"/>
          </p:cNvSpPr>
          <p:nvPr>
            <p:ph sz="half" idx="1"/>
          </p:nvPr>
        </p:nvSpPr>
        <p:spPr/>
        <p:txBody>
          <a:bodyPr/>
          <a:lstStyle/>
          <a:p>
            <a:endParaRPr lang="en-US" dirty="0">
              <a:solidFill>
                <a:schemeClr val="bg1"/>
              </a:solidFill>
            </a:endParaRPr>
          </a:p>
          <a:p>
            <a:endParaRPr lang="en-US" dirty="0">
              <a:solidFill>
                <a:schemeClr val="bg1"/>
              </a:solidFill>
            </a:endParaRPr>
          </a:p>
          <a:p>
            <a:r>
              <a:rPr lang="en-US" dirty="0">
                <a:solidFill>
                  <a:schemeClr val="bg1"/>
                </a:solidFill>
              </a:rPr>
              <a:t>Type in the members I.D. number or last and first name.</a:t>
            </a:r>
          </a:p>
          <a:p>
            <a:endParaRPr lang="en-US" dirty="0">
              <a:solidFill>
                <a:schemeClr val="bg1"/>
              </a:solidFill>
            </a:endParaRPr>
          </a:p>
          <a:p>
            <a:endParaRPr lang="en-US" dirty="0">
              <a:solidFill>
                <a:schemeClr val="bg1"/>
              </a:solidFill>
            </a:endParaRPr>
          </a:p>
          <a:p>
            <a:r>
              <a:rPr lang="en-US" dirty="0">
                <a:solidFill>
                  <a:schemeClr val="bg1"/>
                </a:solidFill>
              </a:rPr>
              <a:t>Hit the “Search” tab.</a:t>
            </a:r>
          </a:p>
        </p:txBody>
      </p:sp>
      <p:pic>
        <p:nvPicPr>
          <p:cNvPr id="6" name="Content Placeholder 5" descr="A screenshot of a computer&#10;&#10;Description automatically generated">
            <a:extLst>
              <a:ext uri="{FF2B5EF4-FFF2-40B4-BE49-F238E27FC236}">
                <a16:creationId xmlns:a16="http://schemas.microsoft.com/office/drawing/2014/main" id="{8E811B93-BA5D-E1B5-2A2B-DCE15466B055}"/>
              </a:ext>
            </a:extLst>
          </p:cNvPr>
          <p:cNvPicPr>
            <a:picLocks noGrp="1" noChangeAspect="1"/>
          </p:cNvPicPr>
          <p:nvPr>
            <p:ph sz="half" idx="2"/>
          </p:nvPr>
        </p:nvPicPr>
        <p:blipFill>
          <a:blip r:embed="rId2"/>
          <a:stretch>
            <a:fillRect/>
          </a:stretch>
        </p:blipFill>
        <p:spPr>
          <a:xfrm>
            <a:off x="4629150" y="2399110"/>
            <a:ext cx="4428081" cy="2617911"/>
          </a:xfrm>
          <a:prstGeom prst="rect">
            <a:avLst/>
          </a:prstGeom>
        </p:spPr>
      </p:pic>
      <p:pic>
        <p:nvPicPr>
          <p:cNvPr id="5" name="Picture 4">
            <a:extLst>
              <a:ext uri="{FF2B5EF4-FFF2-40B4-BE49-F238E27FC236}">
                <a16:creationId xmlns:a16="http://schemas.microsoft.com/office/drawing/2014/main" id="{079F0353-4502-5DF1-E20B-9665B4085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Arrow: Down 3">
            <a:extLst>
              <a:ext uri="{FF2B5EF4-FFF2-40B4-BE49-F238E27FC236}">
                <a16:creationId xmlns:a16="http://schemas.microsoft.com/office/drawing/2014/main" id="{5BDD03E6-293A-7720-4CF6-248D27F96DD6}"/>
              </a:ext>
            </a:extLst>
          </p:cNvPr>
          <p:cNvSpPr/>
          <p:nvPr/>
        </p:nvSpPr>
        <p:spPr>
          <a:xfrm>
            <a:off x="5564162" y="2125266"/>
            <a:ext cx="371007" cy="191364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Arrow: Right 6">
            <a:extLst>
              <a:ext uri="{FF2B5EF4-FFF2-40B4-BE49-F238E27FC236}">
                <a16:creationId xmlns:a16="http://schemas.microsoft.com/office/drawing/2014/main" id="{5804EB36-5AE0-0F01-CD5E-739ADC1CE6DD}"/>
              </a:ext>
            </a:extLst>
          </p:cNvPr>
          <p:cNvSpPr/>
          <p:nvPr/>
        </p:nvSpPr>
        <p:spPr>
          <a:xfrm>
            <a:off x="4436621" y="4612287"/>
            <a:ext cx="758877" cy="40473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Slide Number Placeholder 7">
            <a:extLst>
              <a:ext uri="{FF2B5EF4-FFF2-40B4-BE49-F238E27FC236}">
                <a16:creationId xmlns:a16="http://schemas.microsoft.com/office/drawing/2014/main" id="{569E856F-459F-34D1-C77C-8A6834DDE564}"/>
              </a:ext>
            </a:extLst>
          </p:cNvPr>
          <p:cNvSpPr>
            <a:spLocks noGrp="1"/>
          </p:cNvSpPr>
          <p:nvPr>
            <p:ph type="sldNum" sz="quarter" idx="12"/>
          </p:nvPr>
        </p:nvSpPr>
        <p:spPr/>
        <p:txBody>
          <a:bodyPr/>
          <a:lstStyle/>
          <a:p>
            <a:fld id="{B526AB5D-7984-45D9-B5FA-A434900388EA}" type="slidenum">
              <a:rPr lang="en-US" smtClean="0"/>
              <a:t>29</a:t>
            </a:fld>
            <a:endParaRPr lang="en-US" dirty="0"/>
          </a:p>
        </p:txBody>
      </p:sp>
    </p:spTree>
    <p:extLst>
      <p:ext uri="{BB962C8B-B14F-4D97-AF65-F5344CB8AC3E}">
        <p14:creationId xmlns:p14="http://schemas.microsoft.com/office/powerpoint/2010/main" val="3311599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AA22-14CB-FC20-330E-58FD5A0C3679}"/>
              </a:ext>
            </a:extLst>
          </p:cNvPr>
          <p:cNvSpPr>
            <a:spLocks noGrp="1"/>
          </p:cNvSpPr>
          <p:nvPr>
            <p:ph type="title"/>
          </p:nvPr>
        </p:nvSpPr>
        <p:spPr/>
        <p:txBody>
          <a:bodyPr/>
          <a:lstStyle/>
          <a:p>
            <a:pPr algn="ctr"/>
            <a:r>
              <a:rPr lang="en-US" dirty="0">
                <a:solidFill>
                  <a:schemeClr val="bg1"/>
                </a:solidFill>
              </a:rPr>
              <a:t>American Legion Adjutant Training</a:t>
            </a:r>
          </a:p>
        </p:txBody>
      </p:sp>
      <p:sp>
        <p:nvSpPr>
          <p:cNvPr id="3" name="Content Placeholder 2">
            <a:extLst>
              <a:ext uri="{FF2B5EF4-FFF2-40B4-BE49-F238E27FC236}">
                <a16:creationId xmlns:a16="http://schemas.microsoft.com/office/drawing/2014/main" id="{72E55DC3-856B-A811-7ABA-71D5F7413E72}"/>
              </a:ext>
            </a:extLst>
          </p:cNvPr>
          <p:cNvSpPr>
            <a:spLocks noGrp="1"/>
          </p:cNvSpPr>
          <p:nvPr>
            <p:ph idx="1"/>
          </p:nvPr>
        </p:nvSpPr>
        <p:spPr/>
        <p:txBody>
          <a:bodyPr/>
          <a:lstStyle/>
          <a:p>
            <a:r>
              <a:rPr lang="en-US" dirty="0">
                <a:solidFill>
                  <a:schemeClr val="bg1"/>
                </a:solidFill>
              </a:rPr>
              <a:t>A Special Thanks to Joe Garrett for the many hours of picking his brain to learn this job!</a:t>
            </a:r>
          </a:p>
          <a:p>
            <a:endParaRPr lang="en-US" dirty="0">
              <a:solidFill>
                <a:schemeClr val="bg1"/>
              </a:solidFill>
            </a:endParaRPr>
          </a:p>
          <a:p>
            <a:pPr marL="0" indent="0" algn="ctr">
              <a:buNone/>
            </a:pPr>
            <a:r>
              <a:rPr lang="en-US" b="1" dirty="0">
                <a:solidFill>
                  <a:schemeClr val="bg1"/>
                </a:solidFill>
              </a:rPr>
              <a:t>Thanks Joe Garrett!</a:t>
            </a:r>
          </a:p>
          <a:p>
            <a:pPr marL="0" indent="0">
              <a:buNone/>
            </a:pPr>
            <a:endParaRPr lang="en-US" b="1" dirty="0">
              <a:solidFill>
                <a:schemeClr val="bg1"/>
              </a:solidFill>
            </a:endParaRPr>
          </a:p>
          <a:p>
            <a:pPr marL="0" indent="0">
              <a:buNone/>
            </a:pPr>
            <a:endParaRPr lang="en-US" b="1" dirty="0">
              <a:solidFill>
                <a:schemeClr val="bg1"/>
              </a:solidFill>
            </a:endParaRPr>
          </a:p>
          <a:p>
            <a:pPr marL="0" indent="0" algn="ctr">
              <a:buNone/>
            </a:pPr>
            <a:r>
              <a:rPr lang="en-US" sz="1800" dirty="0">
                <a:solidFill>
                  <a:schemeClr val="bg1"/>
                </a:solidFill>
              </a:rPr>
              <a:t>By Drew Chitty</a:t>
            </a:r>
            <a:br>
              <a:rPr lang="en-US" sz="1800" dirty="0">
                <a:solidFill>
                  <a:schemeClr val="bg1"/>
                </a:solidFill>
              </a:rPr>
            </a:br>
            <a:r>
              <a:rPr lang="en-US" sz="1800" dirty="0">
                <a:solidFill>
                  <a:schemeClr val="bg1"/>
                </a:solidFill>
              </a:rPr>
              <a:t>Post 113</a:t>
            </a:r>
            <a:br>
              <a:rPr lang="en-US" sz="1800" dirty="0">
                <a:solidFill>
                  <a:schemeClr val="bg1"/>
                </a:solidFill>
              </a:rPr>
            </a:br>
            <a:r>
              <a:rPr lang="en-US" sz="1800" dirty="0">
                <a:solidFill>
                  <a:schemeClr val="bg1"/>
                </a:solidFill>
              </a:rPr>
              <a:t>Elizabethtown, KY</a:t>
            </a:r>
          </a:p>
        </p:txBody>
      </p:sp>
      <p:sp>
        <p:nvSpPr>
          <p:cNvPr id="4" name="Slide Number Placeholder 3">
            <a:extLst>
              <a:ext uri="{FF2B5EF4-FFF2-40B4-BE49-F238E27FC236}">
                <a16:creationId xmlns:a16="http://schemas.microsoft.com/office/drawing/2014/main" id="{E3CBB6D1-1F3A-C1EC-CAF2-5EB41DE5D3F3}"/>
              </a:ext>
            </a:extLst>
          </p:cNvPr>
          <p:cNvSpPr>
            <a:spLocks noGrp="1"/>
          </p:cNvSpPr>
          <p:nvPr>
            <p:ph type="sldNum" sz="quarter" idx="12"/>
          </p:nvPr>
        </p:nvSpPr>
        <p:spPr/>
        <p:txBody>
          <a:bodyPr/>
          <a:lstStyle/>
          <a:p>
            <a:fld id="{B526AB5D-7984-45D9-B5FA-A434900388EA}" type="slidenum">
              <a:rPr lang="en-US" smtClean="0"/>
              <a:t>3</a:t>
            </a:fld>
            <a:endParaRPr lang="en-US" dirty="0"/>
          </a:p>
        </p:txBody>
      </p:sp>
    </p:spTree>
    <p:extLst>
      <p:ext uri="{BB962C8B-B14F-4D97-AF65-F5344CB8AC3E}">
        <p14:creationId xmlns:p14="http://schemas.microsoft.com/office/powerpoint/2010/main" val="2617687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036E-C024-4E93-CDAD-C26255B8168D}"/>
              </a:ext>
            </a:extLst>
          </p:cNvPr>
          <p:cNvSpPr>
            <a:spLocks noGrp="1"/>
          </p:cNvSpPr>
          <p:nvPr>
            <p:ph type="title"/>
          </p:nvPr>
        </p:nvSpPr>
        <p:spPr/>
        <p:txBody>
          <a:bodyPr/>
          <a:lstStyle/>
          <a:p>
            <a:pPr algn="ctr"/>
            <a:r>
              <a:rPr lang="en-US" dirty="0">
                <a:solidFill>
                  <a:schemeClr val="bg1"/>
                </a:solidFill>
              </a:rPr>
              <a:t>Submitting Renewals</a:t>
            </a:r>
            <a:endParaRPr lang="en-US" dirty="0"/>
          </a:p>
        </p:txBody>
      </p:sp>
      <p:sp>
        <p:nvSpPr>
          <p:cNvPr id="3" name="Content Placeholder 2">
            <a:extLst>
              <a:ext uri="{FF2B5EF4-FFF2-40B4-BE49-F238E27FC236}">
                <a16:creationId xmlns:a16="http://schemas.microsoft.com/office/drawing/2014/main" id="{94501FFE-F30C-6FA5-BB89-303AAA7902F1}"/>
              </a:ext>
            </a:extLst>
          </p:cNvPr>
          <p:cNvSpPr>
            <a:spLocks noGrp="1"/>
          </p:cNvSpPr>
          <p:nvPr>
            <p:ph sz="half" idx="1"/>
          </p:nvPr>
        </p:nvSpPr>
        <p:spPr/>
        <p:txBody>
          <a:bodyPr>
            <a:normAutofit fontScale="92500" lnSpcReduction="20000"/>
          </a:bodyPr>
          <a:lstStyle/>
          <a:p>
            <a:endParaRPr lang="en-US" dirty="0">
              <a:solidFill>
                <a:schemeClr val="bg1"/>
              </a:solidFill>
            </a:endParaRPr>
          </a:p>
          <a:p>
            <a:r>
              <a:rPr lang="en-US" dirty="0">
                <a:solidFill>
                  <a:schemeClr val="bg1"/>
                </a:solidFill>
              </a:rPr>
              <a:t>If the members information appears below.</a:t>
            </a:r>
          </a:p>
          <a:p>
            <a:endParaRPr lang="en-US" dirty="0">
              <a:solidFill>
                <a:schemeClr val="bg1"/>
              </a:solidFill>
            </a:endParaRPr>
          </a:p>
          <a:p>
            <a:r>
              <a:rPr lang="en-US" dirty="0">
                <a:solidFill>
                  <a:schemeClr val="bg1"/>
                </a:solidFill>
              </a:rPr>
              <a:t>Look to the far right of the page if it has the Current Year i.e. 2024 and says Active then that member has already been processed go on to the next Member.</a:t>
            </a:r>
          </a:p>
        </p:txBody>
      </p:sp>
      <p:pic>
        <p:nvPicPr>
          <p:cNvPr id="11" name="Content Placeholder 10">
            <a:extLst>
              <a:ext uri="{FF2B5EF4-FFF2-40B4-BE49-F238E27FC236}">
                <a16:creationId xmlns:a16="http://schemas.microsoft.com/office/drawing/2014/main" id="{B3A8BB9E-09AE-488E-EEA6-BEE052FF56C6}"/>
              </a:ext>
            </a:extLst>
          </p:cNvPr>
          <p:cNvPicPr>
            <a:picLocks noGrp="1" noChangeAspect="1"/>
          </p:cNvPicPr>
          <p:nvPr>
            <p:ph sz="half" idx="2"/>
          </p:nvPr>
        </p:nvPicPr>
        <p:blipFill>
          <a:blip r:embed="rId2"/>
          <a:stretch>
            <a:fillRect/>
          </a:stretch>
        </p:blipFill>
        <p:spPr>
          <a:xfrm>
            <a:off x="4629152" y="2389976"/>
            <a:ext cx="4327966" cy="2961240"/>
          </a:xfrm>
        </p:spPr>
      </p:pic>
      <p:pic>
        <p:nvPicPr>
          <p:cNvPr id="7" name="Picture 6">
            <a:extLst>
              <a:ext uri="{FF2B5EF4-FFF2-40B4-BE49-F238E27FC236}">
                <a16:creationId xmlns:a16="http://schemas.microsoft.com/office/drawing/2014/main" id="{40E3A1A6-BC94-6516-9314-B9659CCAE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Arrow: Down 11">
            <a:extLst>
              <a:ext uri="{FF2B5EF4-FFF2-40B4-BE49-F238E27FC236}">
                <a16:creationId xmlns:a16="http://schemas.microsoft.com/office/drawing/2014/main" id="{884FE7A0-F2FD-732A-26C2-CE193924300A}"/>
              </a:ext>
            </a:extLst>
          </p:cNvPr>
          <p:cNvSpPr/>
          <p:nvPr/>
        </p:nvSpPr>
        <p:spPr>
          <a:xfrm rot="10800000">
            <a:off x="7480667" y="4275007"/>
            <a:ext cx="348521" cy="60401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Arrow: Down 12">
            <a:extLst>
              <a:ext uri="{FF2B5EF4-FFF2-40B4-BE49-F238E27FC236}">
                <a16:creationId xmlns:a16="http://schemas.microsoft.com/office/drawing/2014/main" id="{F839AD10-0DC2-CD7B-C48B-909DCC7B4612}"/>
              </a:ext>
            </a:extLst>
          </p:cNvPr>
          <p:cNvSpPr/>
          <p:nvPr/>
        </p:nvSpPr>
        <p:spPr>
          <a:xfrm rot="10800000">
            <a:off x="8166829" y="4275007"/>
            <a:ext cx="348521" cy="60401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1D18CB35-0E7D-6FDE-F1E5-2F7892083360}"/>
              </a:ext>
            </a:extLst>
          </p:cNvPr>
          <p:cNvSpPr>
            <a:spLocks noGrp="1"/>
          </p:cNvSpPr>
          <p:nvPr>
            <p:ph type="sldNum" sz="quarter" idx="12"/>
          </p:nvPr>
        </p:nvSpPr>
        <p:spPr/>
        <p:txBody>
          <a:bodyPr/>
          <a:lstStyle/>
          <a:p>
            <a:fld id="{B526AB5D-7984-45D9-B5FA-A434900388EA}" type="slidenum">
              <a:rPr lang="en-US" smtClean="0"/>
              <a:t>30</a:t>
            </a:fld>
            <a:endParaRPr lang="en-US" dirty="0"/>
          </a:p>
        </p:txBody>
      </p:sp>
    </p:spTree>
    <p:extLst>
      <p:ext uri="{BB962C8B-B14F-4D97-AF65-F5344CB8AC3E}">
        <p14:creationId xmlns:p14="http://schemas.microsoft.com/office/powerpoint/2010/main" val="1974387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9E15-586C-9396-6D2E-200669044555}"/>
              </a:ext>
            </a:extLst>
          </p:cNvPr>
          <p:cNvSpPr>
            <a:spLocks noGrp="1"/>
          </p:cNvSpPr>
          <p:nvPr>
            <p:ph type="title"/>
          </p:nvPr>
        </p:nvSpPr>
        <p:spPr/>
        <p:txBody>
          <a:bodyPr/>
          <a:lstStyle/>
          <a:p>
            <a:pPr algn="ctr"/>
            <a:r>
              <a:rPr lang="en-US" dirty="0">
                <a:solidFill>
                  <a:schemeClr val="bg1"/>
                </a:solidFill>
              </a:rPr>
              <a:t>Adding New Members</a:t>
            </a:r>
          </a:p>
        </p:txBody>
      </p:sp>
      <p:sp>
        <p:nvSpPr>
          <p:cNvPr id="3" name="Content Placeholder 2">
            <a:extLst>
              <a:ext uri="{FF2B5EF4-FFF2-40B4-BE49-F238E27FC236}">
                <a16:creationId xmlns:a16="http://schemas.microsoft.com/office/drawing/2014/main" id="{8653D6E8-E764-4D01-3A4A-207EDBF7F2C1}"/>
              </a:ext>
            </a:extLst>
          </p:cNvPr>
          <p:cNvSpPr>
            <a:spLocks noGrp="1"/>
          </p:cNvSpPr>
          <p:nvPr>
            <p:ph sz="half" idx="1"/>
          </p:nvPr>
        </p:nvSpPr>
        <p:spPr/>
        <p:txBody>
          <a:bodyPr>
            <a:normAutofit lnSpcReduction="10000"/>
          </a:bodyPr>
          <a:lstStyle/>
          <a:p>
            <a:pPr marL="0" indent="0">
              <a:buNone/>
            </a:pPr>
            <a:endParaRPr lang="en-US" dirty="0">
              <a:solidFill>
                <a:schemeClr val="bg1"/>
              </a:solidFill>
            </a:endParaRPr>
          </a:p>
          <a:p>
            <a:r>
              <a:rPr lang="en-US" dirty="0">
                <a:solidFill>
                  <a:schemeClr val="bg1"/>
                </a:solidFill>
              </a:rPr>
              <a:t>Start from the main screen.</a:t>
            </a:r>
          </a:p>
          <a:p>
            <a:endParaRPr lang="en-US" dirty="0">
              <a:solidFill>
                <a:schemeClr val="bg1"/>
              </a:solidFill>
            </a:endParaRPr>
          </a:p>
          <a:p>
            <a:r>
              <a:rPr lang="en-US" dirty="0">
                <a:solidFill>
                  <a:schemeClr val="bg1"/>
                </a:solidFill>
              </a:rPr>
              <a:t>If the </a:t>
            </a:r>
            <a:r>
              <a:rPr lang="en-US" b="1" u="sng" dirty="0">
                <a:solidFill>
                  <a:schemeClr val="bg1"/>
                </a:solidFill>
              </a:rPr>
              <a:t>NEW</a:t>
            </a:r>
            <a:r>
              <a:rPr lang="en-US" dirty="0">
                <a:solidFill>
                  <a:schemeClr val="bg1"/>
                </a:solidFill>
              </a:rPr>
              <a:t> member has never belonged to any American Legion.</a:t>
            </a:r>
          </a:p>
          <a:p>
            <a:endParaRPr lang="en-US" dirty="0">
              <a:solidFill>
                <a:schemeClr val="bg1"/>
              </a:solidFill>
            </a:endParaRPr>
          </a:p>
          <a:p>
            <a:r>
              <a:rPr lang="en-US" dirty="0">
                <a:solidFill>
                  <a:schemeClr val="bg1"/>
                </a:solidFill>
              </a:rPr>
              <a:t>Click on the “Add/Modify” tab.</a:t>
            </a:r>
          </a:p>
        </p:txBody>
      </p:sp>
      <p:pic>
        <p:nvPicPr>
          <p:cNvPr id="10" name="Content Placeholder 9">
            <a:extLst>
              <a:ext uri="{FF2B5EF4-FFF2-40B4-BE49-F238E27FC236}">
                <a16:creationId xmlns:a16="http://schemas.microsoft.com/office/drawing/2014/main" id="{34208805-F014-F0C4-C9C1-7B0B7DC6118A}"/>
              </a:ext>
            </a:extLst>
          </p:cNvPr>
          <p:cNvPicPr>
            <a:picLocks noGrp="1" noChangeAspect="1"/>
          </p:cNvPicPr>
          <p:nvPr>
            <p:ph sz="half" idx="2"/>
          </p:nvPr>
        </p:nvPicPr>
        <p:blipFill>
          <a:blip r:embed="rId2"/>
          <a:stretch>
            <a:fillRect/>
          </a:stretch>
        </p:blipFill>
        <p:spPr>
          <a:xfrm>
            <a:off x="4572000" y="2533411"/>
            <a:ext cx="4444583" cy="2461124"/>
          </a:xfrm>
        </p:spPr>
      </p:pic>
      <p:pic>
        <p:nvPicPr>
          <p:cNvPr id="5" name="Picture 4">
            <a:extLst>
              <a:ext uri="{FF2B5EF4-FFF2-40B4-BE49-F238E27FC236}">
                <a16:creationId xmlns:a16="http://schemas.microsoft.com/office/drawing/2014/main" id="{64A89691-EB03-D2CA-57BA-CA9F9983BB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Arrow: Down 10">
            <a:extLst>
              <a:ext uri="{FF2B5EF4-FFF2-40B4-BE49-F238E27FC236}">
                <a16:creationId xmlns:a16="http://schemas.microsoft.com/office/drawing/2014/main" id="{4C203791-1B42-B083-E045-61B0633E4B66}"/>
              </a:ext>
            </a:extLst>
          </p:cNvPr>
          <p:cNvSpPr/>
          <p:nvPr/>
        </p:nvSpPr>
        <p:spPr>
          <a:xfrm rot="1606891">
            <a:off x="8598758" y="4364950"/>
            <a:ext cx="326036" cy="48503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6C10A6E2-F1B6-E513-2DB6-67E20ED69A29}"/>
              </a:ext>
            </a:extLst>
          </p:cNvPr>
          <p:cNvSpPr>
            <a:spLocks noGrp="1"/>
          </p:cNvSpPr>
          <p:nvPr>
            <p:ph type="sldNum" sz="quarter" idx="12"/>
          </p:nvPr>
        </p:nvSpPr>
        <p:spPr/>
        <p:txBody>
          <a:bodyPr/>
          <a:lstStyle/>
          <a:p>
            <a:fld id="{B526AB5D-7984-45D9-B5FA-A434900388EA}" type="slidenum">
              <a:rPr lang="en-US" smtClean="0"/>
              <a:t>31</a:t>
            </a:fld>
            <a:endParaRPr lang="en-US" dirty="0"/>
          </a:p>
        </p:txBody>
      </p:sp>
    </p:spTree>
    <p:extLst>
      <p:ext uri="{BB962C8B-B14F-4D97-AF65-F5344CB8AC3E}">
        <p14:creationId xmlns:p14="http://schemas.microsoft.com/office/powerpoint/2010/main" val="1219034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E0EA-38E8-EB8D-2A80-995756E178BD}"/>
              </a:ext>
            </a:extLst>
          </p:cNvPr>
          <p:cNvSpPr>
            <a:spLocks noGrp="1"/>
          </p:cNvSpPr>
          <p:nvPr>
            <p:ph type="title"/>
          </p:nvPr>
        </p:nvSpPr>
        <p:spPr/>
        <p:txBody>
          <a:bodyPr/>
          <a:lstStyle/>
          <a:p>
            <a:pPr algn="ctr"/>
            <a:r>
              <a:rPr lang="en-US" dirty="0">
                <a:solidFill>
                  <a:schemeClr val="bg1"/>
                </a:solidFill>
              </a:rPr>
              <a:t>Adding New Members</a:t>
            </a:r>
          </a:p>
        </p:txBody>
      </p:sp>
      <p:sp>
        <p:nvSpPr>
          <p:cNvPr id="3" name="Content Placeholder 2">
            <a:extLst>
              <a:ext uri="{FF2B5EF4-FFF2-40B4-BE49-F238E27FC236}">
                <a16:creationId xmlns:a16="http://schemas.microsoft.com/office/drawing/2014/main" id="{4E8883EC-8CFA-E507-CF3E-C25CD5854FE3}"/>
              </a:ext>
            </a:extLst>
          </p:cNvPr>
          <p:cNvSpPr>
            <a:spLocks noGrp="1"/>
          </p:cNvSpPr>
          <p:nvPr>
            <p:ph sz="half" idx="1"/>
          </p:nvPr>
        </p:nvSpPr>
        <p:spPr/>
        <p:txBody>
          <a:bodyPr/>
          <a:lstStyle/>
          <a:p>
            <a:endParaRPr lang="en-US" dirty="0">
              <a:solidFill>
                <a:schemeClr val="bg1"/>
              </a:solidFill>
            </a:endParaRPr>
          </a:p>
          <a:p>
            <a:endParaRPr lang="en-US" dirty="0">
              <a:solidFill>
                <a:schemeClr val="bg1"/>
              </a:solidFill>
            </a:endParaRPr>
          </a:p>
          <a:p>
            <a:r>
              <a:rPr lang="en-US" dirty="0">
                <a:solidFill>
                  <a:schemeClr val="bg1"/>
                </a:solidFill>
              </a:rPr>
              <a:t>This will take you to the second screen.</a:t>
            </a:r>
          </a:p>
          <a:p>
            <a:endParaRPr lang="en-US" dirty="0">
              <a:solidFill>
                <a:schemeClr val="bg1"/>
              </a:solidFill>
            </a:endParaRPr>
          </a:p>
          <a:p>
            <a:r>
              <a:rPr lang="en-US" dirty="0">
                <a:solidFill>
                  <a:schemeClr val="bg1"/>
                </a:solidFill>
              </a:rPr>
              <a:t>Click on the “Add/Transfer Member” tab.</a:t>
            </a:r>
          </a:p>
        </p:txBody>
      </p:sp>
      <p:pic>
        <p:nvPicPr>
          <p:cNvPr id="6" name="Content Placeholder 5">
            <a:extLst>
              <a:ext uri="{FF2B5EF4-FFF2-40B4-BE49-F238E27FC236}">
                <a16:creationId xmlns:a16="http://schemas.microsoft.com/office/drawing/2014/main" id="{78DCC802-2223-5ADB-B631-B025B3EE7EB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9698" y="2472959"/>
            <a:ext cx="4323542" cy="2757672"/>
          </a:xfrm>
          <a:prstGeom prst="rect">
            <a:avLst/>
          </a:prstGeom>
          <a:noFill/>
        </p:spPr>
      </p:pic>
      <p:pic>
        <p:nvPicPr>
          <p:cNvPr id="5" name="Picture 4">
            <a:extLst>
              <a:ext uri="{FF2B5EF4-FFF2-40B4-BE49-F238E27FC236}">
                <a16:creationId xmlns:a16="http://schemas.microsoft.com/office/drawing/2014/main" id="{C02C7D85-EE45-2EB3-CDA0-6754DD276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Arrow: Up 6">
            <a:extLst>
              <a:ext uri="{FF2B5EF4-FFF2-40B4-BE49-F238E27FC236}">
                <a16:creationId xmlns:a16="http://schemas.microsoft.com/office/drawing/2014/main" id="{DFBF1B93-0BC0-17F6-A0F4-CDDAD898D0BE}"/>
              </a:ext>
            </a:extLst>
          </p:cNvPr>
          <p:cNvSpPr/>
          <p:nvPr/>
        </p:nvSpPr>
        <p:spPr>
          <a:xfrm>
            <a:off x="5418945" y="4862046"/>
            <a:ext cx="494675" cy="642430"/>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73F19518-78FD-79BA-99A5-F0563D098909}"/>
              </a:ext>
            </a:extLst>
          </p:cNvPr>
          <p:cNvSpPr>
            <a:spLocks noGrp="1"/>
          </p:cNvSpPr>
          <p:nvPr>
            <p:ph type="sldNum" sz="quarter" idx="12"/>
          </p:nvPr>
        </p:nvSpPr>
        <p:spPr/>
        <p:txBody>
          <a:bodyPr/>
          <a:lstStyle/>
          <a:p>
            <a:fld id="{B526AB5D-7984-45D9-B5FA-A434900388EA}" type="slidenum">
              <a:rPr lang="en-US" smtClean="0"/>
              <a:t>32</a:t>
            </a:fld>
            <a:endParaRPr lang="en-US" dirty="0"/>
          </a:p>
        </p:txBody>
      </p:sp>
    </p:spTree>
    <p:extLst>
      <p:ext uri="{BB962C8B-B14F-4D97-AF65-F5344CB8AC3E}">
        <p14:creationId xmlns:p14="http://schemas.microsoft.com/office/powerpoint/2010/main" val="443768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5BF25-7114-AF48-2234-D130F1F091BE}"/>
              </a:ext>
            </a:extLst>
          </p:cNvPr>
          <p:cNvSpPr>
            <a:spLocks noGrp="1"/>
          </p:cNvSpPr>
          <p:nvPr>
            <p:ph type="title"/>
          </p:nvPr>
        </p:nvSpPr>
        <p:spPr/>
        <p:txBody>
          <a:bodyPr/>
          <a:lstStyle/>
          <a:p>
            <a:pPr algn="ctr"/>
            <a:r>
              <a:rPr lang="en-US" dirty="0">
                <a:solidFill>
                  <a:schemeClr val="bg1"/>
                </a:solidFill>
              </a:rPr>
              <a:t>Adding New Members</a:t>
            </a:r>
            <a:endParaRPr lang="en-US" dirty="0"/>
          </a:p>
        </p:txBody>
      </p:sp>
      <p:sp>
        <p:nvSpPr>
          <p:cNvPr id="3" name="Content Placeholder 2">
            <a:extLst>
              <a:ext uri="{FF2B5EF4-FFF2-40B4-BE49-F238E27FC236}">
                <a16:creationId xmlns:a16="http://schemas.microsoft.com/office/drawing/2014/main" id="{EC9461BB-A612-5D5C-72B6-11FD04778940}"/>
              </a:ext>
            </a:extLst>
          </p:cNvPr>
          <p:cNvSpPr>
            <a:spLocks noGrp="1"/>
          </p:cNvSpPr>
          <p:nvPr>
            <p:ph sz="half" idx="1"/>
          </p:nvPr>
        </p:nvSpPr>
        <p:spPr/>
        <p:txBody>
          <a:bodyPr>
            <a:normAutofit lnSpcReduction="10000"/>
          </a:bodyPr>
          <a:lstStyle/>
          <a:p>
            <a:pPr marL="0" indent="0">
              <a:buNone/>
            </a:pPr>
            <a:endParaRPr lang="en-US" dirty="0">
              <a:solidFill>
                <a:schemeClr val="bg1"/>
              </a:solidFill>
            </a:endParaRPr>
          </a:p>
          <a:p>
            <a:r>
              <a:rPr lang="en-US" dirty="0">
                <a:solidFill>
                  <a:schemeClr val="bg1"/>
                </a:solidFill>
              </a:rPr>
              <a:t>This will take you to where you can choose from New Member or Current Member.</a:t>
            </a:r>
          </a:p>
          <a:p>
            <a:endParaRPr lang="en-US" dirty="0">
              <a:solidFill>
                <a:schemeClr val="bg1"/>
              </a:solidFill>
            </a:endParaRPr>
          </a:p>
          <a:p>
            <a:r>
              <a:rPr lang="en-US" dirty="0">
                <a:solidFill>
                  <a:schemeClr val="bg1"/>
                </a:solidFill>
              </a:rPr>
              <a:t>Click on New Member.</a:t>
            </a:r>
          </a:p>
          <a:p>
            <a:endParaRPr lang="en-US" dirty="0">
              <a:solidFill>
                <a:schemeClr val="bg1"/>
              </a:solidFill>
            </a:endParaRPr>
          </a:p>
          <a:p>
            <a:r>
              <a:rPr lang="en-US" dirty="0">
                <a:solidFill>
                  <a:schemeClr val="bg1"/>
                </a:solidFill>
              </a:rPr>
              <a:t>Click on “Continue” tab.</a:t>
            </a:r>
          </a:p>
        </p:txBody>
      </p:sp>
      <p:pic>
        <p:nvPicPr>
          <p:cNvPr id="6" name="Content Placeholder 5" descr="A white background with black text&#10;&#10;Description automatically generated">
            <a:extLst>
              <a:ext uri="{FF2B5EF4-FFF2-40B4-BE49-F238E27FC236}">
                <a16:creationId xmlns:a16="http://schemas.microsoft.com/office/drawing/2014/main" id="{72F2F304-94DA-4BD8-BA04-19495F19C94D}"/>
              </a:ext>
            </a:extLst>
          </p:cNvPr>
          <p:cNvPicPr>
            <a:picLocks noGrp="1" noChangeAspect="1"/>
          </p:cNvPicPr>
          <p:nvPr>
            <p:ph sz="half" idx="2"/>
          </p:nvPr>
        </p:nvPicPr>
        <p:blipFill>
          <a:blip r:embed="rId2"/>
          <a:stretch>
            <a:fillRect/>
          </a:stretch>
        </p:blipFill>
        <p:spPr>
          <a:xfrm>
            <a:off x="4629151" y="3094533"/>
            <a:ext cx="4421150" cy="1472783"/>
          </a:xfrm>
          <a:prstGeom prst="rect">
            <a:avLst/>
          </a:prstGeom>
        </p:spPr>
      </p:pic>
      <p:pic>
        <p:nvPicPr>
          <p:cNvPr id="5" name="Picture 4">
            <a:extLst>
              <a:ext uri="{FF2B5EF4-FFF2-40B4-BE49-F238E27FC236}">
                <a16:creationId xmlns:a16="http://schemas.microsoft.com/office/drawing/2014/main" id="{01BB6659-3553-8386-EFE4-64C0759E7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Arrow: Left 6">
            <a:extLst>
              <a:ext uri="{FF2B5EF4-FFF2-40B4-BE49-F238E27FC236}">
                <a16:creationId xmlns:a16="http://schemas.microsoft.com/office/drawing/2014/main" id="{4566E780-629B-1B8C-A60F-72E8BBADF264}"/>
              </a:ext>
            </a:extLst>
          </p:cNvPr>
          <p:cNvSpPr/>
          <p:nvPr/>
        </p:nvSpPr>
        <p:spPr>
          <a:xfrm rot="18849549">
            <a:off x="4692037" y="2801454"/>
            <a:ext cx="820712" cy="438463"/>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Arrow: Up 7">
            <a:extLst>
              <a:ext uri="{FF2B5EF4-FFF2-40B4-BE49-F238E27FC236}">
                <a16:creationId xmlns:a16="http://schemas.microsoft.com/office/drawing/2014/main" id="{B1B61B12-4695-269E-0D1C-EC2B29EB4EAB}"/>
              </a:ext>
            </a:extLst>
          </p:cNvPr>
          <p:cNvSpPr/>
          <p:nvPr/>
        </p:nvSpPr>
        <p:spPr>
          <a:xfrm>
            <a:off x="5084600" y="4488617"/>
            <a:ext cx="460948" cy="562131"/>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397558DD-7003-216E-EE89-7A63E75599B2}"/>
              </a:ext>
            </a:extLst>
          </p:cNvPr>
          <p:cNvSpPr>
            <a:spLocks noGrp="1"/>
          </p:cNvSpPr>
          <p:nvPr>
            <p:ph type="sldNum" sz="quarter" idx="12"/>
          </p:nvPr>
        </p:nvSpPr>
        <p:spPr/>
        <p:txBody>
          <a:bodyPr/>
          <a:lstStyle/>
          <a:p>
            <a:fld id="{B526AB5D-7984-45D9-B5FA-A434900388EA}" type="slidenum">
              <a:rPr lang="en-US" smtClean="0"/>
              <a:t>33</a:t>
            </a:fld>
            <a:endParaRPr lang="en-US" dirty="0"/>
          </a:p>
        </p:txBody>
      </p:sp>
    </p:spTree>
    <p:extLst>
      <p:ext uri="{BB962C8B-B14F-4D97-AF65-F5344CB8AC3E}">
        <p14:creationId xmlns:p14="http://schemas.microsoft.com/office/powerpoint/2010/main" val="1044481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B85F9-EE4C-9E2A-6CAE-50DF2703820C}"/>
              </a:ext>
            </a:extLst>
          </p:cNvPr>
          <p:cNvSpPr>
            <a:spLocks noGrp="1"/>
          </p:cNvSpPr>
          <p:nvPr>
            <p:ph type="title"/>
          </p:nvPr>
        </p:nvSpPr>
        <p:spPr/>
        <p:txBody>
          <a:bodyPr/>
          <a:lstStyle/>
          <a:p>
            <a:pPr algn="ctr"/>
            <a:r>
              <a:rPr lang="en-US" dirty="0">
                <a:solidFill>
                  <a:schemeClr val="bg1"/>
                </a:solidFill>
              </a:rPr>
              <a:t>Adding New Members</a:t>
            </a:r>
            <a:endParaRPr lang="en-US" dirty="0"/>
          </a:p>
        </p:txBody>
      </p:sp>
      <p:sp>
        <p:nvSpPr>
          <p:cNvPr id="3" name="Content Placeholder 2">
            <a:extLst>
              <a:ext uri="{FF2B5EF4-FFF2-40B4-BE49-F238E27FC236}">
                <a16:creationId xmlns:a16="http://schemas.microsoft.com/office/drawing/2014/main" id="{7E23FC40-A50E-DEA5-B9F4-DF008F5B4537}"/>
              </a:ext>
            </a:extLst>
          </p:cNvPr>
          <p:cNvSpPr>
            <a:spLocks noGrp="1"/>
          </p:cNvSpPr>
          <p:nvPr>
            <p:ph sz="half" idx="1"/>
          </p:nvPr>
        </p:nvSpPr>
        <p:spPr/>
        <p:txBody>
          <a:bodyPr>
            <a:normAutofit fontScale="92500" lnSpcReduction="20000"/>
          </a:bodyPr>
          <a:lstStyle/>
          <a:p>
            <a:r>
              <a:rPr lang="en-US" dirty="0">
                <a:solidFill>
                  <a:schemeClr val="bg1"/>
                </a:solidFill>
              </a:rPr>
              <a:t>Enter the new members information. Their information should be found on the application the member filled out when they applied.</a:t>
            </a:r>
          </a:p>
          <a:p>
            <a:endParaRPr lang="en-US" dirty="0">
              <a:solidFill>
                <a:schemeClr val="bg1"/>
              </a:solidFill>
            </a:endParaRPr>
          </a:p>
          <a:p>
            <a:r>
              <a:rPr lang="en-US" dirty="0">
                <a:solidFill>
                  <a:schemeClr val="bg1"/>
                </a:solidFill>
              </a:rPr>
              <a:t>Be sure to fill out everything that has a red asterisk.</a:t>
            </a:r>
          </a:p>
          <a:p>
            <a:endParaRPr lang="en-US" dirty="0">
              <a:solidFill>
                <a:schemeClr val="bg1"/>
              </a:solidFill>
            </a:endParaRPr>
          </a:p>
          <a:p>
            <a:r>
              <a:rPr lang="en-US" dirty="0">
                <a:solidFill>
                  <a:schemeClr val="bg1"/>
                </a:solidFill>
              </a:rPr>
              <a:t>Click on “Save” tab. </a:t>
            </a:r>
          </a:p>
        </p:txBody>
      </p:sp>
      <p:pic>
        <p:nvPicPr>
          <p:cNvPr id="6" name="Content Placeholder 5">
            <a:extLst>
              <a:ext uri="{FF2B5EF4-FFF2-40B4-BE49-F238E27FC236}">
                <a16:creationId xmlns:a16="http://schemas.microsoft.com/office/drawing/2014/main" id="{5019532E-52C6-C69B-3A16-0A589570075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833421" y="2226469"/>
            <a:ext cx="2384937" cy="3483184"/>
          </a:xfrm>
          <a:prstGeom prst="rect">
            <a:avLst/>
          </a:prstGeom>
          <a:noFill/>
        </p:spPr>
      </p:pic>
      <p:pic>
        <p:nvPicPr>
          <p:cNvPr id="5" name="Picture 4">
            <a:extLst>
              <a:ext uri="{FF2B5EF4-FFF2-40B4-BE49-F238E27FC236}">
                <a16:creationId xmlns:a16="http://schemas.microsoft.com/office/drawing/2014/main" id="{CC8D966F-9299-6E09-4EBE-5351EDF60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E54B6882-2037-2F6B-FC56-3455DAF97BBF}"/>
              </a:ext>
            </a:extLst>
          </p:cNvPr>
          <p:cNvSpPr>
            <a:spLocks noGrp="1"/>
          </p:cNvSpPr>
          <p:nvPr>
            <p:ph type="sldNum" sz="quarter" idx="12"/>
          </p:nvPr>
        </p:nvSpPr>
        <p:spPr/>
        <p:txBody>
          <a:bodyPr/>
          <a:lstStyle/>
          <a:p>
            <a:fld id="{B526AB5D-7984-45D9-B5FA-A434900388EA}" type="slidenum">
              <a:rPr lang="en-US" smtClean="0"/>
              <a:t>34</a:t>
            </a:fld>
            <a:endParaRPr lang="en-US" dirty="0"/>
          </a:p>
        </p:txBody>
      </p:sp>
    </p:spTree>
    <p:extLst>
      <p:ext uri="{BB962C8B-B14F-4D97-AF65-F5344CB8AC3E}">
        <p14:creationId xmlns:p14="http://schemas.microsoft.com/office/powerpoint/2010/main" val="3111648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2302E-092C-9844-0CF0-46DA008BD5BD}"/>
              </a:ext>
            </a:extLst>
          </p:cNvPr>
          <p:cNvSpPr>
            <a:spLocks noGrp="1"/>
          </p:cNvSpPr>
          <p:nvPr>
            <p:ph type="title"/>
          </p:nvPr>
        </p:nvSpPr>
        <p:spPr/>
        <p:txBody>
          <a:bodyPr/>
          <a:lstStyle/>
          <a:p>
            <a:pPr algn="ctr"/>
            <a:r>
              <a:rPr lang="en-US" dirty="0">
                <a:solidFill>
                  <a:schemeClr val="bg1"/>
                </a:solidFill>
              </a:rPr>
              <a:t>Adding New Members</a:t>
            </a:r>
            <a:endParaRPr lang="en-US" dirty="0"/>
          </a:p>
        </p:txBody>
      </p:sp>
      <p:sp>
        <p:nvSpPr>
          <p:cNvPr id="3" name="Content Placeholder 2">
            <a:extLst>
              <a:ext uri="{FF2B5EF4-FFF2-40B4-BE49-F238E27FC236}">
                <a16:creationId xmlns:a16="http://schemas.microsoft.com/office/drawing/2014/main" id="{3CE75BEE-928F-57FC-FF1C-882443FAB7EA}"/>
              </a:ext>
            </a:extLst>
          </p:cNvPr>
          <p:cNvSpPr>
            <a:spLocks noGrp="1"/>
          </p:cNvSpPr>
          <p:nvPr>
            <p:ph sz="half" idx="1"/>
          </p:nvPr>
        </p:nvSpPr>
        <p:spPr/>
        <p:txBody>
          <a:bodyPr/>
          <a:lstStyle/>
          <a:p>
            <a:endParaRPr lang="en-US" dirty="0">
              <a:solidFill>
                <a:schemeClr val="bg1"/>
              </a:solidFill>
            </a:endParaRPr>
          </a:p>
          <a:p>
            <a:r>
              <a:rPr lang="en-US" dirty="0">
                <a:solidFill>
                  <a:schemeClr val="bg1"/>
                </a:solidFill>
              </a:rPr>
              <a:t>You will now be back on the second screen.</a:t>
            </a:r>
          </a:p>
          <a:p>
            <a:endParaRPr lang="en-US" dirty="0">
              <a:solidFill>
                <a:schemeClr val="bg1"/>
              </a:solidFill>
            </a:endParaRPr>
          </a:p>
          <a:p>
            <a:r>
              <a:rPr lang="en-US" dirty="0">
                <a:solidFill>
                  <a:schemeClr val="bg1"/>
                </a:solidFill>
              </a:rPr>
              <a:t>Type in the members first and last name.</a:t>
            </a:r>
          </a:p>
          <a:p>
            <a:endParaRPr lang="en-US" dirty="0">
              <a:solidFill>
                <a:schemeClr val="bg1"/>
              </a:solidFill>
            </a:endParaRPr>
          </a:p>
          <a:p>
            <a:r>
              <a:rPr lang="en-US" dirty="0">
                <a:solidFill>
                  <a:schemeClr val="bg1"/>
                </a:solidFill>
              </a:rPr>
              <a:t>Then click on the “Search” tab.</a:t>
            </a:r>
          </a:p>
        </p:txBody>
      </p:sp>
      <p:pic>
        <p:nvPicPr>
          <p:cNvPr id="6" name="Content Placeholder 5">
            <a:extLst>
              <a:ext uri="{FF2B5EF4-FFF2-40B4-BE49-F238E27FC236}">
                <a16:creationId xmlns:a16="http://schemas.microsoft.com/office/drawing/2014/main" id="{49E48154-2E4B-D6C4-A278-DB224D2D39B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34612" y="2622342"/>
            <a:ext cx="4247972" cy="2709472"/>
          </a:xfrm>
          <a:prstGeom prst="rect">
            <a:avLst/>
          </a:prstGeom>
          <a:noFill/>
        </p:spPr>
      </p:pic>
      <p:pic>
        <p:nvPicPr>
          <p:cNvPr id="5" name="Picture 4">
            <a:extLst>
              <a:ext uri="{FF2B5EF4-FFF2-40B4-BE49-F238E27FC236}">
                <a16:creationId xmlns:a16="http://schemas.microsoft.com/office/drawing/2014/main" id="{C1FFE180-BA6C-A068-07CA-B631F2D28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Arrow: Down 6">
            <a:extLst>
              <a:ext uri="{FF2B5EF4-FFF2-40B4-BE49-F238E27FC236}">
                <a16:creationId xmlns:a16="http://schemas.microsoft.com/office/drawing/2014/main" id="{1948FFE1-CFF5-9048-A9DA-1E60C0320068}"/>
              </a:ext>
            </a:extLst>
          </p:cNvPr>
          <p:cNvSpPr/>
          <p:nvPr/>
        </p:nvSpPr>
        <p:spPr>
          <a:xfrm rot="18802816">
            <a:off x="6387592" y="2548495"/>
            <a:ext cx="371006" cy="99417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Arrow: Left 7">
            <a:extLst>
              <a:ext uri="{FF2B5EF4-FFF2-40B4-BE49-F238E27FC236}">
                <a16:creationId xmlns:a16="http://schemas.microsoft.com/office/drawing/2014/main" id="{DE00099E-7724-45B1-D693-CEF03940F368}"/>
              </a:ext>
            </a:extLst>
          </p:cNvPr>
          <p:cNvSpPr/>
          <p:nvPr/>
        </p:nvSpPr>
        <p:spPr>
          <a:xfrm>
            <a:off x="5454161" y="4230037"/>
            <a:ext cx="788085" cy="314793"/>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C846B98C-5E92-B755-CE0F-BC52DCA5BFE8}"/>
              </a:ext>
            </a:extLst>
          </p:cNvPr>
          <p:cNvSpPr>
            <a:spLocks noGrp="1"/>
          </p:cNvSpPr>
          <p:nvPr>
            <p:ph type="sldNum" sz="quarter" idx="12"/>
          </p:nvPr>
        </p:nvSpPr>
        <p:spPr/>
        <p:txBody>
          <a:bodyPr/>
          <a:lstStyle/>
          <a:p>
            <a:fld id="{B526AB5D-7984-45D9-B5FA-A434900388EA}" type="slidenum">
              <a:rPr lang="en-US" smtClean="0"/>
              <a:t>35</a:t>
            </a:fld>
            <a:endParaRPr lang="en-US" dirty="0"/>
          </a:p>
        </p:txBody>
      </p:sp>
    </p:spTree>
    <p:extLst>
      <p:ext uri="{BB962C8B-B14F-4D97-AF65-F5344CB8AC3E}">
        <p14:creationId xmlns:p14="http://schemas.microsoft.com/office/powerpoint/2010/main" val="741645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DD31-EE78-9CB3-C179-A6E150954DCF}"/>
              </a:ext>
            </a:extLst>
          </p:cNvPr>
          <p:cNvSpPr>
            <a:spLocks noGrp="1"/>
          </p:cNvSpPr>
          <p:nvPr>
            <p:ph type="title"/>
          </p:nvPr>
        </p:nvSpPr>
        <p:spPr/>
        <p:txBody>
          <a:bodyPr/>
          <a:lstStyle/>
          <a:p>
            <a:pPr algn="ctr"/>
            <a:r>
              <a:rPr lang="en-US" dirty="0">
                <a:solidFill>
                  <a:schemeClr val="bg1"/>
                </a:solidFill>
              </a:rPr>
              <a:t>Adding New Members</a:t>
            </a:r>
            <a:endParaRPr lang="en-US" dirty="0"/>
          </a:p>
        </p:txBody>
      </p:sp>
      <p:sp>
        <p:nvSpPr>
          <p:cNvPr id="3" name="Content Placeholder 2">
            <a:extLst>
              <a:ext uri="{FF2B5EF4-FFF2-40B4-BE49-F238E27FC236}">
                <a16:creationId xmlns:a16="http://schemas.microsoft.com/office/drawing/2014/main" id="{7E6FF8A6-45B8-55AB-31E6-D09F55730A86}"/>
              </a:ext>
            </a:extLst>
          </p:cNvPr>
          <p:cNvSpPr>
            <a:spLocks noGrp="1"/>
          </p:cNvSpPr>
          <p:nvPr>
            <p:ph sz="half" idx="1"/>
          </p:nvPr>
        </p:nvSpPr>
        <p:spPr/>
        <p:txBody>
          <a:bodyPr>
            <a:normAutofit lnSpcReduction="10000"/>
          </a:bodyPr>
          <a:lstStyle/>
          <a:p>
            <a:r>
              <a:rPr lang="en-US" dirty="0">
                <a:solidFill>
                  <a:schemeClr val="bg1"/>
                </a:solidFill>
              </a:rPr>
              <a:t>The members name should already be highlighted.</a:t>
            </a:r>
          </a:p>
          <a:p>
            <a:endParaRPr lang="en-US" dirty="0">
              <a:solidFill>
                <a:schemeClr val="bg1"/>
              </a:solidFill>
            </a:endParaRPr>
          </a:p>
          <a:p>
            <a:r>
              <a:rPr lang="en-US" dirty="0">
                <a:solidFill>
                  <a:schemeClr val="bg1"/>
                </a:solidFill>
              </a:rPr>
              <a:t>Now copy down the members I.D. Number for his/her new card. </a:t>
            </a:r>
          </a:p>
          <a:p>
            <a:endParaRPr lang="en-US" dirty="0">
              <a:solidFill>
                <a:schemeClr val="bg1"/>
              </a:solidFill>
            </a:endParaRPr>
          </a:p>
          <a:p>
            <a:r>
              <a:rPr lang="en-US" dirty="0">
                <a:solidFill>
                  <a:schemeClr val="bg1"/>
                </a:solidFill>
              </a:rPr>
              <a:t>Click on Save then hit Finalize.</a:t>
            </a:r>
          </a:p>
        </p:txBody>
      </p:sp>
      <p:pic>
        <p:nvPicPr>
          <p:cNvPr id="11" name="Content Placeholder 10">
            <a:extLst>
              <a:ext uri="{FF2B5EF4-FFF2-40B4-BE49-F238E27FC236}">
                <a16:creationId xmlns:a16="http://schemas.microsoft.com/office/drawing/2014/main" id="{9874F66F-7BC8-2CBE-F521-4057D76BAD74}"/>
              </a:ext>
            </a:extLst>
          </p:cNvPr>
          <p:cNvPicPr>
            <a:picLocks noGrp="1" noChangeAspect="1"/>
          </p:cNvPicPr>
          <p:nvPr>
            <p:ph sz="half" idx="2"/>
          </p:nvPr>
        </p:nvPicPr>
        <p:blipFill>
          <a:blip r:embed="rId2"/>
          <a:stretch>
            <a:fillRect/>
          </a:stretch>
        </p:blipFill>
        <p:spPr>
          <a:xfrm>
            <a:off x="4629150" y="2399110"/>
            <a:ext cx="4456524" cy="2651639"/>
          </a:xfrm>
          <a:solidFill>
            <a:srgbClr val="FF0000"/>
          </a:solidFill>
        </p:spPr>
      </p:pic>
      <p:pic>
        <p:nvPicPr>
          <p:cNvPr id="5" name="Picture 4">
            <a:extLst>
              <a:ext uri="{FF2B5EF4-FFF2-40B4-BE49-F238E27FC236}">
                <a16:creationId xmlns:a16="http://schemas.microsoft.com/office/drawing/2014/main" id="{77D7C6C5-C6F4-D851-8ECD-B05B09FA2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Arrow: Down 11">
            <a:extLst>
              <a:ext uri="{FF2B5EF4-FFF2-40B4-BE49-F238E27FC236}">
                <a16:creationId xmlns:a16="http://schemas.microsoft.com/office/drawing/2014/main" id="{BC83A87C-DC6B-2526-ED74-13E3CA22C0DF}"/>
              </a:ext>
            </a:extLst>
          </p:cNvPr>
          <p:cNvSpPr/>
          <p:nvPr/>
        </p:nvSpPr>
        <p:spPr>
          <a:xfrm>
            <a:off x="5014210" y="4252523"/>
            <a:ext cx="146154" cy="38224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Arrow: Down 12">
            <a:extLst>
              <a:ext uri="{FF2B5EF4-FFF2-40B4-BE49-F238E27FC236}">
                <a16:creationId xmlns:a16="http://schemas.microsoft.com/office/drawing/2014/main" id="{C8A67F4F-D917-FA47-662D-FEB894DA7DFD}"/>
              </a:ext>
            </a:extLst>
          </p:cNvPr>
          <p:cNvSpPr/>
          <p:nvPr/>
        </p:nvSpPr>
        <p:spPr>
          <a:xfrm rot="19046127">
            <a:off x="8192997" y="3522562"/>
            <a:ext cx="213610" cy="40473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Arrow: Down 13">
            <a:extLst>
              <a:ext uri="{FF2B5EF4-FFF2-40B4-BE49-F238E27FC236}">
                <a16:creationId xmlns:a16="http://schemas.microsoft.com/office/drawing/2014/main" id="{2B9E0578-0231-E6A0-1022-73BCE59FB7E4}"/>
              </a:ext>
            </a:extLst>
          </p:cNvPr>
          <p:cNvSpPr/>
          <p:nvPr/>
        </p:nvSpPr>
        <p:spPr>
          <a:xfrm>
            <a:off x="8746761" y="3415637"/>
            <a:ext cx="202367" cy="44258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E5175EDC-8B68-08F0-5E95-9015140D6696}"/>
              </a:ext>
            </a:extLst>
          </p:cNvPr>
          <p:cNvSpPr>
            <a:spLocks noGrp="1"/>
          </p:cNvSpPr>
          <p:nvPr>
            <p:ph type="sldNum" sz="quarter" idx="12"/>
          </p:nvPr>
        </p:nvSpPr>
        <p:spPr/>
        <p:txBody>
          <a:bodyPr/>
          <a:lstStyle/>
          <a:p>
            <a:fld id="{B526AB5D-7984-45D9-B5FA-A434900388EA}" type="slidenum">
              <a:rPr lang="en-US" smtClean="0"/>
              <a:t>36</a:t>
            </a:fld>
            <a:endParaRPr lang="en-US" dirty="0"/>
          </a:p>
        </p:txBody>
      </p:sp>
    </p:spTree>
    <p:extLst>
      <p:ext uri="{BB962C8B-B14F-4D97-AF65-F5344CB8AC3E}">
        <p14:creationId xmlns:p14="http://schemas.microsoft.com/office/powerpoint/2010/main" val="630344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6544A-9113-9DD0-9742-5C7FC04E4E9D}"/>
              </a:ext>
            </a:extLst>
          </p:cNvPr>
          <p:cNvSpPr>
            <a:spLocks noGrp="1"/>
          </p:cNvSpPr>
          <p:nvPr>
            <p:ph type="title"/>
          </p:nvPr>
        </p:nvSpPr>
        <p:spPr/>
        <p:txBody>
          <a:bodyPr/>
          <a:lstStyle/>
          <a:p>
            <a:pPr algn="ctr"/>
            <a:r>
              <a:rPr lang="en-US" dirty="0">
                <a:solidFill>
                  <a:schemeClr val="bg1"/>
                </a:solidFill>
              </a:rPr>
              <a:t>Changing a Members Information</a:t>
            </a:r>
            <a:endParaRPr lang="en-US" dirty="0"/>
          </a:p>
        </p:txBody>
      </p:sp>
      <p:sp>
        <p:nvSpPr>
          <p:cNvPr id="3" name="Content Placeholder 2">
            <a:extLst>
              <a:ext uri="{FF2B5EF4-FFF2-40B4-BE49-F238E27FC236}">
                <a16:creationId xmlns:a16="http://schemas.microsoft.com/office/drawing/2014/main" id="{7EC8A7A2-5687-60BC-5B8C-69598491090B}"/>
              </a:ext>
            </a:extLst>
          </p:cNvPr>
          <p:cNvSpPr>
            <a:spLocks noGrp="1"/>
          </p:cNvSpPr>
          <p:nvPr>
            <p:ph sz="half" idx="1"/>
          </p:nvPr>
        </p:nvSpPr>
        <p:spPr/>
        <p:txBody>
          <a:bodyPr/>
          <a:lstStyle/>
          <a:p>
            <a:r>
              <a:rPr lang="en-US" dirty="0">
                <a:solidFill>
                  <a:schemeClr val="bg1"/>
                </a:solidFill>
              </a:rPr>
              <a:t>Start off on the main page.</a:t>
            </a:r>
          </a:p>
          <a:p>
            <a:endParaRPr lang="en-US" dirty="0">
              <a:solidFill>
                <a:schemeClr val="bg1"/>
              </a:solidFill>
            </a:endParaRPr>
          </a:p>
          <a:p>
            <a:r>
              <a:rPr lang="en-US" dirty="0">
                <a:solidFill>
                  <a:schemeClr val="bg1"/>
                </a:solidFill>
              </a:rPr>
              <a:t>Type in the members I.D. number or First and last name.</a:t>
            </a:r>
          </a:p>
          <a:p>
            <a:endParaRPr lang="en-US" dirty="0">
              <a:solidFill>
                <a:schemeClr val="bg1"/>
              </a:solidFill>
            </a:endParaRPr>
          </a:p>
          <a:p>
            <a:r>
              <a:rPr lang="en-US" dirty="0">
                <a:solidFill>
                  <a:schemeClr val="bg1"/>
                </a:solidFill>
              </a:rPr>
              <a:t>Click on “Search” tab.</a:t>
            </a:r>
          </a:p>
        </p:txBody>
      </p:sp>
      <p:pic>
        <p:nvPicPr>
          <p:cNvPr id="6" name="Content Placeholder 5" descr="A screenshot of a computer&#10;&#10;Description automatically generated">
            <a:extLst>
              <a:ext uri="{FF2B5EF4-FFF2-40B4-BE49-F238E27FC236}">
                <a16:creationId xmlns:a16="http://schemas.microsoft.com/office/drawing/2014/main" id="{BF96A31E-C277-019F-C16E-E135A6AECB15}"/>
              </a:ext>
            </a:extLst>
          </p:cNvPr>
          <p:cNvPicPr>
            <a:picLocks noGrp="1" noChangeAspect="1"/>
          </p:cNvPicPr>
          <p:nvPr>
            <p:ph sz="half" idx="2"/>
          </p:nvPr>
        </p:nvPicPr>
        <p:blipFill>
          <a:blip r:embed="rId2"/>
          <a:stretch>
            <a:fillRect/>
          </a:stretch>
        </p:blipFill>
        <p:spPr>
          <a:xfrm>
            <a:off x="4629150" y="2633585"/>
            <a:ext cx="4421162" cy="1810062"/>
          </a:xfrm>
          <a:prstGeom prst="rect">
            <a:avLst/>
          </a:prstGeom>
        </p:spPr>
      </p:pic>
      <p:pic>
        <p:nvPicPr>
          <p:cNvPr id="5" name="Picture 4">
            <a:extLst>
              <a:ext uri="{FF2B5EF4-FFF2-40B4-BE49-F238E27FC236}">
                <a16:creationId xmlns:a16="http://schemas.microsoft.com/office/drawing/2014/main" id="{345D4A33-35B3-CCC1-5BEF-A7C10DB4B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2873BFF3-821C-DC38-B628-1AD60B2D7A3E}"/>
              </a:ext>
            </a:extLst>
          </p:cNvPr>
          <p:cNvSpPr>
            <a:spLocks noGrp="1"/>
          </p:cNvSpPr>
          <p:nvPr>
            <p:ph type="sldNum" sz="quarter" idx="12"/>
          </p:nvPr>
        </p:nvSpPr>
        <p:spPr/>
        <p:txBody>
          <a:bodyPr/>
          <a:lstStyle/>
          <a:p>
            <a:fld id="{B526AB5D-7984-45D9-B5FA-A434900388EA}" type="slidenum">
              <a:rPr lang="en-US" smtClean="0"/>
              <a:t>37</a:t>
            </a:fld>
            <a:endParaRPr lang="en-US" dirty="0"/>
          </a:p>
        </p:txBody>
      </p:sp>
    </p:spTree>
    <p:extLst>
      <p:ext uri="{BB962C8B-B14F-4D97-AF65-F5344CB8AC3E}">
        <p14:creationId xmlns:p14="http://schemas.microsoft.com/office/powerpoint/2010/main" val="4059450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20EB-1301-44C9-D6FE-1DED1AB207C3}"/>
              </a:ext>
            </a:extLst>
          </p:cNvPr>
          <p:cNvSpPr>
            <a:spLocks noGrp="1"/>
          </p:cNvSpPr>
          <p:nvPr>
            <p:ph type="title"/>
          </p:nvPr>
        </p:nvSpPr>
        <p:spPr/>
        <p:txBody>
          <a:bodyPr/>
          <a:lstStyle/>
          <a:p>
            <a:pPr algn="ctr"/>
            <a:r>
              <a:rPr lang="en-US" dirty="0">
                <a:solidFill>
                  <a:schemeClr val="bg1"/>
                </a:solidFill>
              </a:rPr>
              <a:t>Changing a Members Information</a:t>
            </a:r>
            <a:endParaRPr lang="en-US" dirty="0"/>
          </a:p>
        </p:txBody>
      </p:sp>
      <p:sp>
        <p:nvSpPr>
          <p:cNvPr id="3" name="Content Placeholder 2">
            <a:extLst>
              <a:ext uri="{FF2B5EF4-FFF2-40B4-BE49-F238E27FC236}">
                <a16:creationId xmlns:a16="http://schemas.microsoft.com/office/drawing/2014/main" id="{8A2297C8-92ED-0BCD-D82A-44BAB616E071}"/>
              </a:ext>
            </a:extLst>
          </p:cNvPr>
          <p:cNvSpPr>
            <a:spLocks noGrp="1"/>
          </p:cNvSpPr>
          <p:nvPr>
            <p:ph sz="half" idx="1"/>
          </p:nvPr>
        </p:nvSpPr>
        <p:spPr/>
        <p:txBody>
          <a:bodyPr/>
          <a:lstStyle/>
          <a:p>
            <a:endParaRPr lang="en-US" dirty="0">
              <a:solidFill>
                <a:schemeClr val="bg1"/>
              </a:solidFill>
            </a:endParaRPr>
          </a:p>
          <a:p>
            <a:endParaRPr lang="en-US" dirty="0">
              <a:solidFill>
                <a:schemeClr val="bg1"/>
              </a:solidFill>
            </a:endParaRPr>
          </a:p>
          <a:p>
            <a:r>
              <a:rPr lang="en-US" dirty="0">
                <a:solidFill>
                  <a:schemeClr val="bg1"/>
                </a:solidFill>
              </a:rPr>
              <a:t>The members information will be listed below.</a:t>
            </a:r>
          </a:p>
          <a:p>
            <a:endParaRPr lang="en-US" dirty="0">
              <a:solidFill>
                <a:schemeClr val="bg1"/>
              </a:solidFill>
            </a:endParaRPr>
          </a:p>
          <a:p>
            <a:endParaRPr lang="en-US" dirty="0">
              <a:solidFill>
                <a:schemeClr val="bg1"/>
              </a:solidFill>
            </a:endParaRPr>
          </a:p>
          <a:p>
            <a:r>
              <a:rPr lang="en-US" dirty="0">
                <a:solidFill>
                  <a:schemeClr val="bg1"/>
                </a:solidFill>
              </a:rPr>
              <a:t>Click on the Members name.</a:t>
            </a:r>
          </a:p>
        </p:txBody>
      </p:sp>
      <p:pic>
        <p:nvPicPr>
          <p:cNvPr id="5" name="Content Placeholder 4" descr="A screenshot of a computer screen&#10;&#10;Description automatically generated">
            <a:extLst>
              <a:ext uri="{FF2B5EF4-FFF2-40B4-BE49-F238E27FC236}">
                <a16:creationId xmlns:a16="http://schemas.microsoft.com/office/drawing/2014/main" id="{C3B48763-5FB4-58C0-4CA4-11E08633E70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69239" y="2191654"/>
            <a:ext cx="3249119" cy="3377938"/>
          </a:xfrm>
          <a:prstGeom prst="rect">
            <a:avLst/>
          </a:prstGeom>
          <a:noFill/>
          <a:ln>
            <a:noFill/>
          </a:ln>
        </p:spPr>
      </p:pic>
      <p:sp>
        <p:nvSpPr>
          <p:cNvPr id="6" name="Arrow: Down 5">
            <a:extLst>
              <a:ext uri="{FF2B5EF4-FFF2-40B4-BE49-F238E27FC236}">
                <a16:creationId xmlns:a16="http://schemas.microsoft.com/office/drawing/2014/main" id="{D77A7DA1-17F6-767D-BCCE-AD11853BEF97}"/>
              </a:ext>
            </a:extLst>
          </p:cNvPr>
          <p:cNvSpPr/>
          <p:nvPr/>
        </p:nvSpPr>
        <p:spPr>
          <a:xfrm rot="2042046">
            <a:off x="6771148" y="2957221"/>
            <a:ext cx="427220" cy="76449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228B4CD0-D708-1422-E3E7-C8D89D12D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8850CA9F-F808-4F94-CF17-9EB02C89C6DC}"/>
              </a:ext>
            </a:extLst>
          </p:cNvPr>
          <p:cNvSpPr>
            <a:spLocks noGrp="1"/>
          </p:cNvSpPr>
          <p:nvPr>
            <p:ph type="sldNum" sz="quarter" idx="12"/>
          </p:nvPr>
        </p:nvSpPr>
        <p:spPr/>
        <p:txBody>
          <a:bodyPr/>
          <a:lstStyle/>
          <a:p>
            <a:fld id="{B526AB5D-7984-45D9-B5FA-A434900388EA}" type="slidenum">
              <a:rPr lang="en-US" smtClean="0"/>
              <a:t>38</a:t>
            </a:fld>
            <a:endParaRPr lang="en-US" dirty="0"/>
          </a:p>
        </p:txBody>
      </p:sp>
    </p:spTree>
    <p:extLst>
      <p:ext uri="{BB962C8B-B14F-4D97-AF65-F5344CB8AC3E}">
        <p14:creationId xmlns:p14="http://schemas.microsoft.com/office/powerpoint/2010/main" val="1479955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E9C6-E616-4D77-967F-C5C052C7566B}"/>
              </a:ext>
            </a:extLst>
          </p:cNvPr>
          <p:cNvSpPr>
            <a:spLocks noGrp="1"/>
          </p:cNvSpPr>
          <p:nvPr>
            <p:ph type="title"/>
          </p:nvPr>
        </p:nvSpPr>
        <p:spPr/>
        <p:txBody>
          <a:bodyPr/>
          <a:lstStyle/>
          <a:p>
            <a:pPr algn="ctr"/>
            <a:r>
              <a:rPr lang="en-US" dirty="0">
                <a:solidFill>
                  <a:schemeClr val="bg1"/>
                </a:solidFill>
              </a:rPr>
              <a:t>Changing a Members Information</a:t>
            </a:r>
            <a:endParaRPr lang="en-US" dirty="0"/>
          </a:p>
        </p:txBody>
      </p:sp>
      <p:sp>
        <p:nvSpPr>
          <p:cNvPr id="3" name="Content Placeholder 2">
            <a:extLst>
              <a:ext uri="{FF2B5EF4-FFF2-40B4-BE49-F238E27FC236}">
                <a16:creationId xmlns:a16="http://schemas.microsoft.com/office/drawing/2014/main" id="{D1AA870E-7DBA-12F9-60FB-E24CE961172C}"/>
              </a:ext>
            </a:extLst>
          </p:cNvPr>
          <p:cNvSpPr>
            <a:spLocks noGrp="1"/>
          </p:cNvSpPr>
          <p:nvPr>
            <p:ph sz="half" idx="1"/>
          </p:nvPr>
        </p:nvSpPr>
        <p:spPr/>
        <p:txBody>
          <a:bodyPr>
            <a:normAutofit lnSpcReduction="10000"/>
          </a:bodyPr>
          <a:lstStyle/>
          <a:p>
            <a:endParaRPr lang="en-US" dirty="0">
              <a:solidFill>
                <a:schemeClr val="bg1"/>
              </a:solidFill>
            </a:endParaRPr>
          </a:p>
          <a:p>
            <a:r>
              <a:rPr lang="en-US" dirty="0">
                <a:solidFill>
                  <a:schemeClr val="bg1"/>
                </a:solidFill>
              </a:rPr>
              <a:t>This is the members information.</a:t>
            </a:r>
          </a:p>
          <a:p>
            <a:endParaRPr lang="en-US" dirty="0">
              <a:solidFill>
                <a:schemeClr val="bg1"/>
              </a:solidFill>
            </a:endParaRPr>
          </a:p>
          <a:p>
            <a:r>
              <a:rPr lang="en-US" dirty="0">
                <a:solidFill>
                  <a:schemeClr val="bg1"/>
                </a:solidFill>
              </a:rPr>
              <a:t>Let’s say the members phone number changed  so you want to correct it.</a:t>
            </a:r>
            <a:br>
              <a:rPr lang="en-US" dirty="0">
                <a:solidFill>
                  <a:schemeClr val="bg1"/>
                </a:solidFill>
              </a:rPr>
            </a:br>
            <a:r>
              <a:rPr lang="en-US" dirty="0">
                <a:solidFill>
                  <a:schemeClr val="bg1"/>
                </a:solidFill>
              </a:rPr>
              <a:t>Click on the “Edit” tab across from their phone number.</a:t>
            </a:r>
          </a:p>
        </p:txBody>
      </p:sp>
      <p:pic>
        <p:nvPicPr>
          <p:cNvPr id="5" name="Content Placeholder 4">
            <a:extLst>
              <a:ext uri="{FF2B5EF4-FFF2-40B4-BE49-F238E27FC236}">
                <a16:creationId xmlns:a16="http://schemas.microsoft.com/office/drawing/2014/main" id="{08D87D97-BDB3-AA11-C712-C4A6A6EC046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29150" y="2633585"/>
            <a:ext cx="4385770" cy="2169826"/>
          </a:xfrm>
          <a:prstGeom prst="rect">
            <a:avLst/>
          </a:prstGeom>
          <a:noFill/>
          <a:ln>
            <a:noFill/>
          </a:ln>
        </p:spPr>
      </p:pic>
      <p:sp>
        <p:nvSpPr>
          <p:cNvPr id="6" name="Arrow: Right 5">
            <a:extLst>
              <a:ext uri="{FF2B5EF4-FFF2-40B4-BE49-F238E27FC236}">
                <a16:creationId xmlns:a16="http://schemas.microsoft.com/office/drawing/2014/main" id="{B262A9CF-91B0-D618-EE41-E5574195EE30}"/>
              </a:ext>
            </a:extLst>
          </p:cNvPr>
          <p:cNvSpPr/>
          <p:nvPr/>
        </p:nvSpPr>
        <p:spPr>
          <a:xfrm>
            <a:off x="8040348" y="4173824"/>
            <a:ext cx="584617" cy="24733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B7AD21AF-6B8C-0370-6602-F63D7CA0A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50B1AD79-07B2-95AC-CBF3-688F74BB790D}"/>
              </a:ext>
            </a:extLst>
          </p:cNvPr>
          <p:cNvSpPr>
            <a:spLocks noGrp="1"/>
          </p:cNvSpPr>
          <p:nvPr>
            <p:ph type="sldNum" sz="quarter" idx="12"/>
          </p:nvPr>
        </p:nvSpPr>
        <p:spPr/>
        <p:txBody>
          <a:bodyPr/>
          <a:lstStyle/>
          <a:p>
            <a:fld id="{B526AB5D-7984-45D9-B5FA-A434900388EA}" type="slidenum">
              <a:rPr lang="en-US" smtClean="0"/>
              <a:t>39</a:t>
            </a:fld>
            <a:endParaRPr lang="en-US" dirty="0"/>
          </a:p>
        </p:txBody>
      </p:sp>
    </p:spTree>
    <p:extLst>
      <p:ext uri="{BB962C8B-B14F-4D97-AF65-F5344CB8AC3E}">
        <p14:creationId xmlns:p14="http://schemas.microsoft.com/office/powerpoint/2010/main" val="234136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EF83E-F8CC-0E0A-2473-0C4031854A13}"/>
              </a:ext>
            </a:extLst>
          </p:cNvPr>
          <p:cNvSpPr>
            <a:spLocks noGrp="1"/>
          </p:cNvSpPr>
          <p:nvPr>
            <p:ph type="title"/>
          </p:nvPr>
        </p:nvSpPr>
        <p:spPr/>
        <p:txBody>
          <a:bodyPr/>
          <a:lstStyle/>
          <a:p>
            <a:pPr algn="ctr"/>
            <a:r>
              <a:rPr lang="en-US" dirty="0">
                <a:solidFill>
                  <a:schemeClr val="bg1"/>
                </a:solidFill>
              </a:rPr>
              <a:t>Getting Started</a:t>
            </a:r>
            <a:endParaRPr lang="en-US" dirty="0"/>
          </a:p>
        </p:txBody>
      </p:sp>
      <p:sp>
        <p:nvSpPr>
          <p:cNvPr id="3" name="Content Placeholder 2">
            <a:extLst>
              <a:ext uri="{FF2B5EF4-FFF2-40B4-BE49-F238E27FC236}">
                <a16:creationId xmlns:a16="http://schemas.microsoft.com/office/drawing/2014/main" id="{E4D33663-0E31-886D-93E8-E8F911CB7E68}"/>
              </a:ext>
            </a:extLst>
          </p:cNvPr>
          <p:cNvSpPr>
            <a:spLocks noGrp="1"/>
          </p:cNvSpPr>
          <p:nvPr>
            <p:ph sz="half" idx="1"/>
          </p:nvPr>
        </p:nvSpPr>
        <p:spPr/>
        <p:txBody>
          <a:bodyPr>
            <a:normAutofit lnSpcReduction="10000"/>
          </a:bodyPr>
          <a:lstStyle/>
          <a:p>
            <a:r>
              <a:rPr lang="en-US" dirty="0">
                <a:solidFill>
                  <a:schemeClr val="bg1"/>
                </a:solidFill>
              </a:rPr>
              <a:t>The very first thing you want to do is to log onto MyLegion.org.</a:t>
            </a:r>
          </a:p>
          <a:p>
            <a:r>
              <a:rPr lang="en-US" dirty="0">
                <a:solidFill>
                  <a:schemeClr val="bg1"/>
                </a:solidFill>
              </a:rPr>
              <a:t>If you </a:t>
            </a:r>
            <a:r>
              <a:rPr lang="en-US" b="1" u="sng" dirty="0">
                <a:solidFill>
                  <a:srgbClr val="FFFF00"/>
                </a:solidFill>
              </a:rPr>
              <a:t>already</a:t>
            </a:r>
            <a:r>
              <a:rPr lang="en-US" b="1" u="sng" dirty="0">
                <a:solidFill>
                  <a:schemeClr val="bg1"/>
                </a:solidFill>
              </a:rPr>
              <a:t> </a:t>
            </a:r>
            <a:r>
              <a:rPr lang="en-US" dirty="0">
                <a:solidFill>
                  <a:schemeClr val="bg1"/>
                </a:solidFill>
              </a:rPr>
              <a:t>have an account, then Log in to your account.</a:t>
            </a:r>
          </a:p>
          <a:p>
            <a:r>
              <a:rPr lang="en-US" dirty="0">
                <a:solidFill>
                  <a:schemeClr val="bg1"/>
                </a:solidFill>
              </a:rPr>
              <a:t>If you </a:t>
            </a:r>
            <a:r>
              <a:rPr lang="en-US" b="1" u="sng" dirty="0">
                <a:solidFill>
                  <a:srgbClr val="FFFF00"/>
                </a:solidFill>
              </a:rPr>
              <a:t>do not </a:t>
            </a:r>
            <a:r>
              <a:rPr lang="en-US" dirty="0">
                <a:solidFill>
                  <a:schemeClr val="bg1"/>
                </a:solidFill>
              </a:rPr>
              <a:t>have an account, then you need to create one.</a:t>
            </a:r>
          </a:p>
          <a:p>
            <a:r>
              <a:rPr lang="en-US" dirty="0">
                <a:solidFill>
                  <a:schemeClr val="bg1"/>
                </a:solidFill>
              </a:rPr>
              <a:t>Click on The </a:t>
            </a:r>
            <a:r>
              <a:rPr lang="en-US" b="1" dirty="0">
                <a:solidFill>
                  <a:srgbClr val="FF0000"/>
                </a:solidFill>
              </a:rPr>
              <a:t>Red Register </a:t>
            </a:r>
            <a:r>
              <a:rPr lang="en-US" dirty="0">
                <a:solidFill>
                  <a:schemeClr val="bg1"/>
                </a:solidFill>
              </a:rPr>
              <a:t>Tab.</a:t>
            </a:r>
          </a:p>
          <a:p>
            <a:endParaRPr lang="en-US" dirty="0"/>
          </a:p>
        </p:txBody>
      </p:sp>
      <p:pic>
        <p:nvPicPr>
          <p:cNvPr id="5" name="Content Placeholder 4">
            <a:extLst>
              <a:ext uri="{FF2B5EF4-FFF2-40B4-BE49-F238E27FC236}">
                <a16:creationId xmlns:a16="http://schemas.microsoft.com/office/drawing/2014/main" id="{5776439B-08CB-9DA6-C850-131C8B7C6983}"/>
              </a:ext>
            </a:extLst>
          </p:cNvPr>
          <p:cNvPicPr>
            <a:picLocks noGrp="1" noChangeAspect="1"/>
          </p:cNvPicPr>
          <p:nvPr>
            <p:ph sz="half" idx="2"/>
          </p:nvPr>
        </p:nvPicPr>
        <p:blipFill>
          <a:blip r:embed="rId2"/>
          <a:stretch>
            <a:fillRect/>
          </a:stretch>
        </p:blipFill>
        <p:spPr>
          <a:xfrm>
            <a:off x="4629150" y="2226469"/>
            <a:ext cx="4410563" cy="2630914"/>
          </a:xfrm>
          <a:prstGeom prst="rect">
            <a:avLst/>
          </a:prstGeom>
        </p:spPr>
      </p:pic>
      <p:sp>
        <p:nvSpPr>
          <p:cNvPr id="10" name="Arrow: Right 9">
            <a:extLst>
              <a:ext uri="{FF2B5EF4-FFF2-40B4-BE49-F238E27FC236}">
                <a16:creationId xmlns:a16="http://schemas.microsoft.com/office/drawing/2014/main" id="{3127782E-DCE7-B010-4DED-C514280F8C40}"/>
              </a:ext>
            </a:extLst>
          </p:cNvPr>
          <p:cNvSpPr/>
          <p:nvPr/>
        </p:nvSpPr>
        <p:spPr>
          <a:xfrm rot="1648389">
            <a:off x="6408218" y="4318923"/>
            <a:ext cx="470538" cy="45561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4" name="Picture 3">
            <a:extLst>
              <a:ext uri="{FF2B5EF4-FFF2-40B4-BE49-F238E27FC236}">
                <a16:creationId xmlns:a16="http://schemas.microsoft.com/office/drawing/2014/main" id="{09CB5601-406F-123D-8B84-FBA411A05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34004"/>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Slide Number Placeholder 5">
            <a:extLst>
              <a:ext uri="{FF2B5EF4-FFF2-40B4-BE49-F238E27FC236}">
                <a16:creationId xmlns:a16="http://schemas.microsoft.com/office/drawing/2014/main" id="{0C61D5A7-F7E0-482D-74DF-AF24D834F758}"/>
              </a:ext>
            </a:extLst>
          </p:cNvPr>
          <p:cNvSpPr>
            <a:spLocks noGrp="1"/>
          </p:cNvSpPr>
          <p:nvPr>
            <p:ph type="sldNum" sz="quarter" idx="12"/>
          </p:nvPr>
        </p:nvSpPr>
        <p:spPr/>
        <p:txBody>
          <a:bodyPr/>
          <a:lstStyle/>
          <a:p>
            <a:fld id="{B526AB5D-7984-45D9-B5FA-A434900388EA}" type="slidenum">
              <a:rPr lang="en-US" smtClean="0"/>
              <a:t>4</a:t>
            </a:fld>
            <a:endParaRPr lang="en-US" dirty="0"/>
          </a:p>
        </p:txBody>
      </p:sp>
    </p:spTree>
    <p:extLst>
      <p:ext uri="{BB962C8B-B14F-4D97-AF65-F5344CB8AC3E}">
        <p14:creationId xmlns:p14="http://schemas.microsoft.com/office/powerpoint/2010/main" val="2503559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C6E1-EE9C-498D-8922-ADF4067385F6}"/>
              </a:ext>
            </a:extLst>
          </p:cNvPr>
          <p:cNvSpPr>
            <a:spLocks noGrp="1"/>
          </p:cNvSpPr>
          <p:nvPr>
            <p:ph type="title"/>
          </p:nvPr>
        </p:nvSpPr>
        <p:spPr/>
        <p:txBody>
          <a:bodyPr/>
          <a:lstStyle/>
          <a:p>
            <a:pPr algn="ctr"/>
            <a:r>
              <a:rPr lang="en-US" dirty="0">
                <a:solidFill>
                  <a:schemeClr val="bg1"/>
                </a:solidFill>
              </a:rPr>
              <a:t>Changing a Members Information</a:t>
            </a:r>
            <a:endParaRPr lang="en-US" dirty="0"/>
          </a:p>
        </p:txBody>
      </p:sp>
      <p:sp>
        <p:nvSpPr>
          <p:cNvPr id="3" name="Content Placeholder 2">
            <a:extLst>
              <a:ext uri="{FF2B5EF4-FFF2-40B4-BE49-F238E27FC236}">
                <a16:creationId xmlns:a16="http://schemas.microsoft.com/office/drawing/2014/main" id="{C729CD0E-EB92-965D-D44C-98CDE92AAF27}"/>
              </a:ext>
            </a:extLst>
          </p:cNvPr>
          <p:cNvSpPr>
            <a:spLocks noGrp="1"/>
          </p:cNvSpPr>
          <p:nvPr>
            <p:ph sz="half" idx="1"/>
          </p:nvPr>
        </p:nvSpPr>
        <p:spPr/>
        <p:txBody>
          <a:bodyPr/>
          <a:lstStyle/>
          <a:p>
            <a:endParaRPr lang="en-US" dirty="0">
              <a:solidFill>
                <a:schemeClr val="bg1"/>
              </a:solidFill>
            </a:endParaRPr>
          </a:p>
          <a:p>
            <a:endParaRPr lang="en-US" dirty="0">
              <a:solidFill>
                <a:schemeClr val="bg1"/>
              </a:solidFill>
            </a:endParaRPr>
          </a:p>
          <a:p>
            <a:r>
              <a:rPr lang="en-US" dirty="0">
                <a:solidFill>
                  <a:schemeClr val="bg1"/>
                </a:solidFill>
              </a:rPr>
              <a:t>Type in the new phone number.</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Click on the “Save” tab.</a:t>
            </a:r>
          </a:p>
        </p:txBody>
      </p:sp>
      <p:pic>
        <p:nvPicPr>
          <p:cNvPr id="6" name="Content Placeholder 5">
            <a:extLst>
              <a:ext uri="{FF2B5EF4-FFF2-40B4-BE49-F238E27FC236}">
                <a16:creationId xmlns:a16="http://schemas.microsoft.com/office/drawing/2014/main" id="{242134EA-4074-1F39-B26A-2CA05FDDD63F}"/>
              </a:ext>
            </a:extLst>
          </p:cNvPr>
          <p:cNvPicPr>
            <a:picLocks noGrp="1" noChangeAspect="1"/>
          </p:cNvPicPr>
          <p:nvPr>
            <p:ph sz="half" idx="2"/>
          </p:nvPr>
        </p:nvPicPr>
        <p:blipFill>
          <a:blip r:embed="rId2"/>
          <a:stretch>
            <a:fillRect/>
          </a:stretch>
        </p:blipFill>
        <p:spPr>
          <a:xfrm>
            <a:off x="4629150" y="2578849"/>
            <a:ext cx="3886200" cy="2844889"/>
          </a:xfrm>
        </p:spPr>
      </p:pic>
      <p:pic>
        <p:nvPicPr>
          <p:cNvPr id="7" name="Picture 6">
            <a:extLst>
              <a:ext uri="{FF2B5EF4-FFF2-40B4-BE49-F238E27FC236}">
                <a16:creationId xmlns:a16="http://schemas.microsoft.com/office/drawing/2014/main" id="{2DA66E52-6E0E-B24E-5787-CA884C13C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Arrow: Down 3">
            <a:extLst>
              <a:ext uri="{FF2B5EF4-FFF2-40B4-BE49-F238E27FC236}">
                <a16:creationId xmlns:a16="http://schemas.microsoft.com/office/drawing/2014/main" id="{F34FAD36-99FF-C3B8-0451-C39DBC14F2A1}"/>
              </a:ext>
            </a:extLst>
          </p:cNvPr>
          <p:cNvSpPr/>
          <p:nvPr/>
        </p:nvSpPr>
        <p:spPr>
          <a:xfrm rot="964152">
            <a:off x="6543207" y="3833395"/>
            <a:ext cx="449705" cy="74201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Arrow: Right 4">
            <a:extLst>
              <a:ext uri="{FF2B5EF4-FFF2-40B4-BE49-F238E27FC236}">
                <a16:creationId xmlns:a16="http://schemas.microsoft.com/office/drawing/2014/main" id="{86E5A341-858C-4463-41F9-109D1D02C9C4}"/>
              </a:ext>
            </a:extLst>
          </p:cNvPr>
          <p:cNvSpPr/>
          <p:nvPr/>
        </p:nvSpPr>
        <p:spPr>
          <a:xfrm>
            <a:off x="4815479" y="5231392"/>
            <a:ext cx="895883" cy="4280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Slide Number Placeholder 7">
            <a:extLst>
              <a:ext uri="{FF2B5EF4-FFF2-40B4-BE49-F238E27FC236}">
                <a16:creationId xmlns:a16="http://schemas.microsoft.com/office/drawing/2014/main" id="{B20B7581-4393-A85F-DDCD-5FC16337F9B0}"/>
              </a:ext>
            </a:extLst>
          </p:cNvPr>
          <p:cNvSpPr>
            <a:spLocks noGrp="1"/>
          </p:cNvSpPr>
          <p:nvPr>
            <p:ph type="sldNum" sz="quarter" idx="12"/>
          </p:nvPr>
        </p:nvSpPr>
        <p:spPr/>
        <p:txBody>
          <a:bodyPr/>
          <a:lstStyle/>
          <a:p>
            <a:fld id="{B526AB5D-7984-45D9-B5FA-A434900388EA}" type="slidenum">
              <a:rPr lang="en-US" smtClean="0"/>
              <a:t>40</a:t>
            </a:fld>
            <a:endParaRPr lang="en-US" dirty="0"/>
          </a:p>
        </p:txBody>
      </p:sp>
    </p:spTree>
    <p:extLst>
      <p:ext uri="{BB962C8B-B14F-4D97-AF65-F5344CB8AC3E}">
        <p14:creationId xmlns:p14="http://schemas.microsoft.com/office/powerpoint/2010/main" val="1335666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550C-A2FD-ADCB-8A44-E69B50B1103D}"/>
              </a:ext>
            </a:extLst>
          </p:cNvPr>
          <p:cNvSpPr>
            <a:spLocks noGrp="1"/>
          </p:cNvSpPr>
          <p:nvPr>
            <p:ph type="title"/>
          </p:nvPr>
        </p:nvSpPr>
        <p:spPr/>
        <p:txBody>
          <a:bodyPr/>
          <a:lstStyle/>
          <a:p>
            <a:pPr algn="ctr"/>
            <a:r>
              <a:rPr lang="en-US" dirty="0">
                <a:solidFill>
                  <a:schemeClr val="bg1"/>
                </a:solidFill>
              </a:rPr>
              <a:t>Changing a Members Information</a:t>
            </a:r>
            <a:endParaRPr lang="en-US" dirty="0"/>
          </a:p>
        </p:txBody>
      </p:sp>
      <p:sp>
        <p:nvSpPr>
          <p:cNvPr id="3" name="Content Placeholder 2">
            <a:extLst>
              <a:ext uri="{FF2B5EF4-FFF2-40B4-BE49-F238E27FC236}">
                <a16:creationId xmlns:a16="http://schemas.microsoft.com/office/drawing/2014/main" id="{50BC1D86-2C77-83F4-04CC-73F84700D651}"/>
              </a:ext>
            </a:extLst>
          </p:cNvPr>
          <p:cNvSpPr>
            <a:spLocks noGrp="1"/>
          </p:cNvSpPr>
          <p:nvPr>
            <p:ph sz="half" idx="1"/>
          </p:nvPr>
        </p:nvSpPr>
        <p:spPr/>
        <p:txBody>
          <a:bodyPr>
            <a:normAutofit fontScale="92500" lnSpcReduction="20000"/>
          </a:bodyPr>
          <a:lstStyle/>
          <a:p>
            <a:r>
              <a:rPr lang="en-US" dirty="0">
                <a:solidFill>
                  <a:schemeClr val="bg1"/>
                </a:solidFill>
              </a:rPr>
              <a:t>Take a look at “My Views” to the left of the page.</a:t>
            </a:r>
          </a:p>
          <a:p>
            <a:r>
              <a:rPr lang="en-US" dirty="0">
                <a:solidFill>
                  <a:schemeClr val="bg1"/>
                </a:solidFill>
              </a:rPr>
              <a:t>Here you could edit a member's “Name” if they got married,  “Address” if they moved, “Military Service”, “Contact Information and much more.</a:t>
            </a:r>
          </a:p>
          <a:p>
            <a:r>
              <a:rPr lang="en-US" dirty="0">
                <a:solidFill>
                  <a:schemeClr val="bg1"/>
                </a:solidFill>
              </a:rPr>
              <a:t>When you are done click on “Back to View Members”.</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p:txBody>
      </p:sp>
      <p:pic>
        <p:nvPicPr>
          <p:cNvPr id="6" name="Content Placeholder 5">
            <a:extLst>
              <a:ext uri="{FF2B5EF4-FFF2-40B4-BE49-F238E27FC236}">
                <a16:creationId xmlns:a16="http://schemas.microsoft.com/office/drawing/2014/main" id="{8C89E863-861E-0A5A-674C-F017816D7A9C}"/>
              </a:ext>
            </a:extLst>
          </p:cNvPr>
          <p:cNvPicPr>
            <a:picLocks noGrp="1" noChangeAspect="1"/>
          </p:cNvPicPr>
          <p:nvPr>
            <p:ph sz="half" idx="2"/>
          </p:nvPr>
        </p:nvPicPr>
        <p:blipFill>
          <a:blip r:embed="rId2"/>
          <a:stretch>
            <a:fillRect/>
          </a:stretch>
        </p:blipFill>
        <p:spPr>
          <a:xfrm>
            <a:off x="5746584" y="2226469"/>
            <a:ext cx="2876509" cy="3263504"/>
          </a:xfrm>
        </p:spPr>
      </p:pic>
      <p:pic>
        <p:nvPicPr>
          <p:cNvPr id="7" name="Picture 6">
            <a:extLst>
              <a:ext uri="{FF2B5EF4-FFF2-40B4-BE49-F238E27FC236}">
                <a16:creationId xmlns:a16="http://schemas.microsoft.com/office/drawing/2014/main" id="{8A6D02EB-C075-0B34-582A-9C98037B48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Arrow: Right 7">
            <a:extLst>
              <a:ext uri="{FF2B5EF4-FFF2-40B4-BE49-F238E27FC236}">
                <a16:creationId xmlns:a16="http://schemas.microsoft.com/office/drawing/2014/main" id="{1092EB38-6C0D-18B4-3A9E-F9949603EBCB}"/>
              </a:ext>
            </a:extLst>
          </p:cNvPr>
          <p:cNvSpPr/>
          <p:nvPr/>
        </p:nvSpPr>
        <p:spPr>
          <a:xfrm>
            <a:off x="5610069" y="3415323"/>
            <a:ext cx="505918" cy="23611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Arrow: Right 8">
            <a:extLst>
              <a:ext uri="{FF2B5EF4-FFF2-40B4-BE49-F238E27FC236}">
                <a16:creationId xmlns:a16="http://schemas.microsoft.com/office/drawing/2014/main" id="{E6020C72-ADDA-C01C-82DB-7570F88ABEEA}"/>
              </a:ext>
            </a:extLst>
          </p:cNvPr>
          <p:cNvSpPr/>
          <p:nvPr/>
        </p:nvSpPr>
        <p:spPr>
          <a:xfrm>
            <a:off x="5611005" y="3665115"/>
            <a:ext cx="505918" cy="23611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Arrow: Right 9">
            <a:extLst>
              <a:ext uri="{FF2B5EF4-FFF2-40B4-BE49-F238E27FC236}">
                <a16:creationId xmlns:a16="http://schemas.microsoft.com/office/drawing/2014/main" id="{DFF739D6-73DE-A8EE-5D59-1FD14DA3F881}"/>
              </a:ext>
            </a:extLst>
          </p:cNvPr>
          <p:cNvSpPr/>
          <p:nvPr/>
        </p:nvSpPr>
        <p:spPr>
          <a:xfrm>
            <a:off x="5610069" y="3850273"/>
            <a:ext cx="505918" cy="23611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Arrow: Right 10">
            <a:extLst>
              <a:ext uri="{FF2B5EF4-FFF2-40B4-BE49-F238E27FC236}">
                <a16:creationId xmlns:a16="http://schemas.microsoft.com/office/drawing/2014/main" id="{90CA487E-847A-F2B2-292B-15F125659257}"/>
              </a:ext>
            </a:extLst>
          </p:cNvPr>
          <p:cNvSpPr/>
          <p:nvPr/>
        </p:nvSpPr>
        <p:spPr>
          <a:xfrm>
            <a:off x="5610069" y="4091638"/>
            <a:ext cx="505918" cy="23611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Arrow: Right 11">
            <a:extLst>
              <a:ext uri="{FF2B5EF4-FFF2-40B4-BE49-F238E27FC236}">
                <a16:creationId xmlns:a16="http://schemas.microsoft.com/office/drawing/2014/main" id="{75F7ADA4-B062-9F65-181D-F343D9E021B2}"/>
              </a:ext>
            </a:extLst>
          </p:cNvPr>
          <p:cNvSpPr/>
          <p:nvPr/>
        </p:nvSpPr>
        <p:spPr>
          <a:xfrm rot="10225925">
            <a:off x="7867955" y="2823353"/>
            <a:ext cx="545015" cy="3288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36972A7E-C705-9E8E-BB97-598DEAD0408E}"/>
              </a:ext>
            </a:extLst>
          </p:cNvPr>
          <p:cNvSpPr>
            <a:spLocks noGrp="1"/>
          </p:cNvSpPr>
          <p:nvPr>
            <p:ph type="sldNum" sz="quarter" idx="12"/>
          </p:nvPr>
        </p:nvSpPr>
        <p:spPr/>
        <p:txBody>
          <a:bodyPr/>
          <a:lstStyle/>
          <a:p>
            <a:fld id="{B526AB5D-7984-45D9-B5FA-A434900388EA}" type="slidenum">
              <a:rPr lang="en-US" smtClean="0"/>
              <a:t>41</a:t>
            </a:fld>
            <a:endParaRPr lang="en-US" dirty="0"/>
          </a:p>
        </p:txBody>
      </p:sp>
    </p:spTree>
    <p:extLst>
      <p:ext uri="{BB962C8B-B14F-4D97-AF65-F5344CB8AC3E}">
        <p14:creationId xmlns:p14="http://schemas.microsoft.com/office/powerpoint/2010/main" val="1441226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4D3E0-F42E-9EC5-C110-6DC26FDDC1CB}"/>
              </a:ext>
            </a:extLst>
          </p:cNvPr>
          <p:cNvSpPr>
            <a:spLocks noGrp="1"/>
          </p:cNvSpPr>
          <p:nvPr>
            <p:ph type="title"/>
          </p:nvPr>
        </p:nvSpPr>
        <p:spPr/>
        <p:txBody>
          <a:bodyPr/>
          <a:lstStyle/>
          <a:p>
            <a:pPr algn="ctr"/>
            <a:r>
              <a:rPr lang="en-US" dirty="0">
                <a:solidFill>
                  <a:schemeClr val="bg1"/>
                </a:solidFill>
              </a:rPr>
              <a:t>Doing a member Global Search</a:t>
            </a:r>
            <a:endParaRPr lang="en-US" dirty="0"/>
          </a:p>
        </p:txBody>
      </p:sp>
      <p:sp>
        <p:nvSpPr>
          <p:cNvPr id="3" name="Content Placeholder 2">
            <a:extLst>
              <a:ext uri="{FF2B5EF4-FFF2-40B4-BE49-F238E27FC236}">
                <a16:creationId xmlns:a16="http://schemas.microsoft.com/office/drawing/2014/main" id="{D0B889DA-B472-FEB2-FF30-EB2C0A98F25B}"/>
              </a:ext>
            </a:extLst>
          </p:cNvPr>
          <p:cNvSpPr>
            <a:spLocks noGrp="1"/>
          </p:cNvSpPr>
          <p:nvPr>
            <p:ph sz="half" idx="1"/>
          </p:nvPr>
        </p:nvSpPr>
        <p:spPr/>
        <p:txBody>
          <a:bodyPr/>
          <a:lstStyle/>
          <a:p>
            <a:endParaRPr lang="en-US" dirty="0">
              <a:solidFill>
                <a:schemeClr val="bg1"/>
              </a:solidFill>
            </a:endParaRPr>
          </a:p>
          <a:p>
            <a:pPr marL="0" indent="0">
              <a:buNone/>
            </a:pPr>
            <a:endParaRPr lang="en-US" dirty="0">
              <a:solidFill>
                <a:schemeClr val="bg1"/>
              </a:solidFill>
            </a:endParaRPr>
          </a:p>
          <a:p>
            <a:r>
              <a:rPr lang="en-US" dirty="0">
                <a:solidFill>
                  <a:schemeClr val="bg1"/>
                </a:solidFill>
              </a:rPr>
              <a:t>From the Main Screen click on “Add/Modify Transmittal” tab. </a:t>
            </a:r>
          </a:p>
          <a:p>
            <a:endParaRPr lang="en-US" dirty="0">
              <a:solidFill>
                <a:schemeClr val="bg1"/>
              </a:solidFill>
            </a:endParaRPr>
          </a:p>
          <a:p>
            <a:r>
              <a:rPr lang="en-US" dirty="0">
                <a:solidFill>
                  <a:schemeClr val="bg1"/>
                </a:solidFill>
              </a:rPr>
              <a:t>This will take you to the second screen.</a:t>
            </a:r>
          </a:p>
        </p:txBody>
      </p:sp>
      <p:pic>
        <p:nvPicPr>
          <p:cNvPr id="6" name="Content Placeholder 9">
            <a:extLst>
              <a:ext uri="{FF2B5EF4-FFF2-40B4-BE49-F238E27FC236}">
                <a16:creationId xmlns:a16="http://schemas.microsoft.com/office/drawing/2014/main" id="{9BEAE587-5598-3612-6EFF-AAC9F4AC6174}"/>
              </a:ext>
            </a:extLst>
          </p:cNvPr>
          <p:cNvPicPr>
            <a:picLocks noGrp="1" noChangeAspect="1"/>
          </p:cNvPicPr>
          <p:nvPr>
            <p:ph sz="half" idx="2"/>
          </p:nvPr>
        </p:nvPicPr>
        <p:blipFill>
          <a:blip r:embed="rId2"/>
          <a:stretch>
            <a:fillRect/>
          </a:stretch>
        </p:blipFill>
        <p:spPr>
          <a:xfrm>
            <a:off x="4629150" y="2472958"/>
            <a:ext cx="4409883" cy="2768915"/>
          </a:xfrm>
        </p:spPr>
      </p:pic>
      <p:pic>
        <p:nvPicPr>
          <p:cNvPr id="5" name="Picture 4">
            <a:extLst>
              <a:ext uri="{FF2B5EF4-FFF2-40B4-BE49-F238E27FC236}">
                <a16:creationId xmlns:a16="http://schemas.microsoft.com/office/drawing/2014/main" id="{BAE17B68-183A-B79C-0A80-E02387D55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A644E4AF-A281-AB52-E5A9-28A95D798D1E}"/>
              </a:ext>
            </a:extLst>
          </p:cNvPr>
          <p:cNvSpPr>
            <a:spLocks noGrp="1"/>
          </p:cNvSpPr>
          <p:nvPr>
            <p:ph type="sldNum" sz="quarter" idx="12"/>
          </p:nvPr>
        </p:nvSpPr>
        <p:spPr/>
        <p:txBody>
          <a:bodyPr/>
          <a:lstStyle/>
          <a:p>
            <a:fld id="{B526AB5D-7984-45D9-B5FA-A434900388EA}" type="slidenum">
              <a:rPr lang="en-US" smtClean="0"/>
              <a:t>42</a:t>
            </a:fld>
            <a:endParaRPr lang="en-US" dirty="0"/>
          </a:p>
        </p:txBody>
      </p:sp>
    </p:spTree>
    <p:extLst>
      <p:ext uri="{BB962C8B-B14F-4D97-AF65-F5344CB8AC3E}">
        <p14:creationId xmlns:p14="http://schemas.microsoft.com/office/powerpoint/2010/main" val="412329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DF1E-38D7-9F49-3452-D6977C667D6D}"/>
              </a:ext>
            </a:extLst>
          </p:cNvPr>
          <p:cNvSpPr>
            <a:spLocks noGrp="1"/>
          </p:cNvSpPr>
          <p:nvPr>
            <p:ph type="title"/>
          </p:nvPr>
        </p:nvSpPr>
        <p:spPr/>
        <p:txBody>
          <a:bodyPr/>
          <a:lstStyle/>
          <a:p>
            <a:pPr algn="ctr"/>
            <a:r>
              <a:rPr lang="en-US" dirty="0">
                <a:solidFill>
                  <a:schemeClr val="bg1"/>
                </a:solidFill>
              </a:rPr>
              <a:t>Doing a member Global Search</a:t>
            </a:r>
            <a:endParaRPr lang="en-US" dirty="0"/>
          </a:p>
        </p:txBody>
      </p:sp>
      <p:sp>
        <p:nvSpPr>
          <p:cNvPr id="3" name="Content Placeholder 2">
            <a:extLst>
              <a:ext uri="{FF2B5EF4-FFF2-40B4-BE49-F238E27FC236}">
                <a16:creationId xmlns:a16="http://schemas.microsoft.com/office/drawing/2014/main" id="{15F28FC0-2875-ACCE-51B7-414077F9BDC5}"/>
              </a:ext>
            </a:extLst>
          </p:cNvPr>
          <p:cNvSpPr>
            <a:spLocks noGrp="1"/>
          </p:cNvSpPr>
          <p:nvPr>
            <p:ph sz="half" idx="1"/>
          </p:nvPr>
        </p:nvSpPr>
        <p:spPr/>
        <p:txBody>
          <a:bodyPr/>
          <a:lstStyle/>
          <a:p>
            <a:pPr marL="0" indent="0">
              <a:buNone/>
            </a:pPr>
            <a:endParaRPr lang="en-US" dirty="0">
              <a:solidFill>
                <a:schemeClr val="bg1"/>
              </a:solidFill>
            </a:endParaRPr>
          </a:p>
          <a:p>
            <a:endParaRPr lang="en-US" dirty="0">
              <a:solidFill>
                <a:schemeClr val="bg1"/>
              </a:solidFill>
            </a:endParaRPr>
          </a:p>
          <a:p>
            <a:r>
              <a:rPr lang="en-US" dirty="0">
                <a:solidFill>
                  <a:schemeClr val="bg1"/>
                </a:solidFill>
              </a:rPr>
              <a:t>At the top of the page, you will see “Global Member Search”.</a:t>
            </a:r>
          </a:p>
          <a:p>
            <a:pPr marL="0" indent="0">
              <a:buNone/>
            </a:pPr>
            <a:endParaRPr lang="en-US" dirty="0">
              <a:solidFill>
                <a:schemeClr val="bg1"/>
              </a:solidFill>
            </a:endParaRPr>
          </a:p>
          <a:p>
            <a:r>
              <a:rPr lang="en-US" dirty="0">
                <a:solidFill>
                  <a:schemeClr val="bg1"/>
                </a:solidFill>
              </a:rPr>
              <a:t>Click on the “Global Member Search” tab.</a:t>
            </a:r>
          </a:p>
        </p:txBody>
      </p:sp>
      <p:pic>
        <p:nvPicPr>
          <p:cNvPr id="7" name="Content Placeholder 6">
            <a:extLst>
              <a:ext uri="{FF2B5EF4-FFF2-40B4-BE49-F238E27FC236}">
                <a16:creationId xmlns:a16="http://schemas.microsoft.com/office/drawing/2014/main" id="{BD0997A5-19E4-3A04-207D-0EA2D30A2B2F}"/>
              </a:ext>
            </a:extLst>
          </p:cNvPr>
          <p:cNvPicPr>
            <a:picLocks noGrp="1" noChangeAspect="1"/>
          </p:cNvPicPr>
          <p:nvPr>
            <p:ph sz="half" idx="2"/>
          </p:nvPr>
        </p:nvPicPr>
        <p:blipFill>
          <a:blip r:embed="rId2"/>
          <a:stretch>
            <a:fillRect/>
          </a:stretch>
        </p:blipFill>
        <p:spPr>
          <a:xfrm>
            <a:off x="4629150" y="3058507"/>
            <a:ext cx="3886200" cy="1885573"/>
          </a:xfrm>
        </p:spPr>
      </p:pic>
      <p:pic>
        <p:nvPicPr>
          <p:cNvPr id="5" name="Picture 4">
            <a:extLst>
              <a:ext uri="{FF2B5EF4-FFF2-40B4-BE49-F238E27FC236}">
                <a16:creationId xmlns:a16="http://schemas.microsoft.com/office/drawing/2014/main" id="{371F680B-7FDA-743B-0510-68992A0F3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Arrow: Down 7">
            <a:extLst>
              <a:ext uri="{FF2B5EF4-FFF2-40B4-BE49-F238E27FC236}">
                <a16:creationId xmlns:a16="http://schemas.microsoft.com/office/drawing/2014/main" id="{A348FCF9-BCF1-0644-DBF3-5B8FCD2C60A0}"/>
              </a:ext>
            </a:extLst>
          </p:cNvPr>
          <p:cNvSpPr/>
          <p:nvPr/>
        </p:nvSpPr>
        <p:spPr>
          <a:xfrm rot="3206330">
            <a:off x="6681299" y="2874734"/>
            <a:ext cx="258581" cy="58180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B7826527-94C2-0F3C-77A4-CA471F04F15A}"/>
              </a:ext>
            </a:extLst>
          </p:cNvPr>
          <p:cNvSpPr>
            <a:spLocks noGrp="1"/>
          </p:cNvSpPr>
          <p:nvPr>
            <p:ph type="sldNum" sz="quarter" idx="12"/>
          </p:nvPr>
        </p:nvSpPr>
        <p:spPr/>
        <p:txBody>
          <a:bodyPr/>
          <a:lstStyle/>
          <a:p>
            <a:fld id="{B526AB5D-7984-45D9-B5FA-A434900388EA}" type="slidenum">
              <a:rPr lang="en-US" smtClean="0"/>
              <a:t>43</a:t>
            </a:fld>
            <a:endParaRPr lang="en-US" dirty="0"/>
          </a:p>
        </p:txBody>
      </p:sp>
    </p:spTree>
    <p:extLst>
      <p:ext uri="{BB962C8B-B14F-4D97-AF65-F5344CB8AC3E}">
        <p14:creationId xmlns:p14="http://schemas.microsoft.com/office/powerpoint/2010/main" val="1597006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DC08-EAB0-4A6B-58CD-2114A2B356D2}"/>
              </a:ext>
            </a:extLst>
          </p:cNvPr>
          <p:cNvSpPr>
            <a:spLocks noGrp="1"/>
          </p:cNvSpPr>
          <p:nvPr>
            <p:ph type="title"/>
          </p:nvPr>
        </p:nvSpPr>
        <p:spPr/>
        <p:txBody>
          <a:bodyPr/>
          <a:lstStyle/>
          <a:p>
            <a:pPr algn="ctr"/>
            <a:r>
              <a:rPr lang="en-US" dirty="0">
                <a:solidFill>
                  <a:schemeClr val="bg1"/>
                </a:solidFill>
              </a:rPr>
              <a:t>Doing a member Global Search</a:t>
            </a:r>
            <a:endParaRPr lang="en-US" dirty="0"/>
          </a:p>
        </p:txBody>
      </p:sp>
      <p:sp>
        <p:nvSpPr>
          <p:cNvPr id="3" name="Content Placeholder 2">
            <a:extLst>
              <a:ext uri="{FF2B5EF4-FFF2-40B4-BE49-F238E27FC236}">
                <a16:creationId xmlns:a16="http://schemas.microsoft.com/office/drawing/2014/main" id="{4815122C-294F-6B66-4C4D-77E62DA03AE0}"/>
              </a:ext>
            </a:extLst>
          </p:cNvPr>
          <p:cNvSpPr>
            <a:spLocks noGrp="1"/>
          </p:cNvSpPr>
          <p:nvPr>
            <p:ph sz="half" idx="1"/>
          </p:nvPr>
        </p:nvSpPr>
        <p:spPr/>
        <p:txBody>
          <a:bodyPr>
            <a:normAutofit fontScale="92500" lnSpcReduction="20000"/>
          </a:bodyPr>
          <a:lstStyle/>
          <a:p>
            <a:r>
              <a:rPr lang="en-US" dirty="0">
                <a:solidFill>
                  <a:schemeClr val="bg1"/>
                </a:solidFill>
              </a:rPr>
              <a:t>On this page you can also search for that member you could not find earlier.</a:t>
            </a:r>
          </a:p>
          <a:p>
            <a:endParaRPr lang="en-US" dirty="0">
              <a:solidFill>
                <a:schemeClr val="bg1"/>
              </a:solidFill>
            </a:endParaRPr>
          </a:p>
          <a:p>
            <a:r>
              <a:rPr lang="en-US" dirty="0">
                <a:solidFill>
                  <a:schemeClr val="bg1"/>
                </a:solidFill>
              </a:rPr>
              <a:t>Once again it is easier to search for a member if you have the member I.D. number.</a:t>
            </a:r>
          </a:p>
          <a:p>
            <a:endParaRPr lang="en-US" dirty="0">
              <a:solidFill>
                <a:schemeClr val="bg1"/>
              </a:solidFill>
            </a:endParaRPr>
          </a:p>
          <a:p>
            <a:r>
              <a:rPr lang="en-US" dirty="0">
                <a:solidFill>
                  <a:schemeClr val="bg1"/>
                </a:solidFill>
              </a:rPr>
              <a:t>Click on “Global Member Search by Member ID” tab.</a:t>
            </a:r>
          </a:p>
        </p:txBody>
      </p:sp>
      <p:pic>
        <p:nvPicPr>
          <p:cNvPr id="11" name="Content Placeholder 10">
            <a:extLst>
              <a:ext uri="{FF2B5EF4-FFF2-40B4-BE49-F238E27FC236}">
                <a16:creationId xmlns:a16="http://schemas.microsoft.com/office/drawing/2014/main" id="{6C9C66F7-59F0-9ACE-6E42-2D4B25B70878}"/>
              </a:ext>
            </a:extLst>
          </p:cNvPr>
          <p:cNvPicPr>
            <a:picLocks noGrp="1" noChangeAspect="1"/>
          </p:cNvPicPr>
          <p:nvPr>
            <p:ph sz="half" idx="2"/>
          </p:nvPr>
        </p:nvPicPr>
        <p:blipFill>
          <a:blip r:embed="rId2"/>
          <a:stretch>
            <a:fillRect/>
          </a:stretch>
        </p:blipFill>
        <p:spPr>
          <a:xfrm>
            <a:off x="4531892" y="2611100"/>
            <a:ext cx="4446309" cy="2709472"/>
          </a:xfrm>
        </p:spPr>
      </p:pic>
      <p:pic>
        <p:nvPicPr>
          <p:cNvPr id="5" name="Picture 4">
            <a:extLst>
              <a:ext uri="{FF2B5EF4-FFF2-40B4-BE49-F238E27FC236}">
                <a16:creationId xmlns:a16="http://schemas.microsoft.com/office/drawing/2014/main" id="{91F8CCBE-8D9A-BB3B-92D8-45C79DC2F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Arrow: Down 11">
            <a:extLst>
              <a:ext uri="{FF2B5EF4-FFF2-40B4-BE49-F238E27FC236}">
                <a16:creationId xmlns:a16="http://schemas.microsoft.com/office/drawing/2014/main" id="{75C83D1D-1A79-430E-77A8-3FB211527176}"/>
              </a:ext>
            </a:extLst>
          </p:cNvPr>
          <p:cNvSpPr/>
          <p:nvPr/>
        </p:nvSpPr>
        <p:spPr>
          <a:xfrm rot="2320497">
            <a:off x="7507396" y="3893152"/>
            <a:ext cx="348521" cy="67455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88755E7D-191C-8321-DB19-A74EF1D8F64C}"/>
              </a:ext>
            </a:extLst>
          </p:cNvPr>
          <p:cNvSpPr>
            <a:spLocks noGrp="1"/>
          </p:cNvSpPr>
          <p:nvPr>
            <p:ph type="sldNum" sz="quarter" idx="12"/>
          </p:nvPr>
        </p:nvSpPr>
        <p:spPr/>
        <p:txBody>
          <a:bodyPr/>
          <a:lstStyle/>
          <a:p>
            <a:fld id="{B526AB5D-7984-45D9-B5FA-A434900388EA}" type="slidenum">
              <a:rPr lang="en-US" smtClean="0"/>
              <a:t>44</a:t>
            </a:fld>
            <a:endParaRPr lang="en-US" dirty="0"/>
          </a:p>
        </p:txBody>
      </p:sp>
    </p:spTree>
    <p:extLst>
      <p:ext uri="{BB962C8B-B14F-4D97-AF65-F5344CB8AC3E}">
        <p14:creationId xmlns:p14="http://schemas.microsoft.com/office/powerpoint/2010/main" val="4190559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F30A1-B310-4E81-7D6A-1ABD88C7B44B}"/>
              </a:ext>
            </a:extLst>
          </p:cNvPr>
          <p:cNvSpPr>
            <a:spLocks noGrp="1"/>
          </p:cNvSpPr>
          <p:nvPr>
            <p:ph type="title"/>
          </p:nvPr>
        </p:nvSpPr>
        <p:spPr/>
        <p:txBody>
          <a:bodyPr/>
          <a:lstStyle/>
          <a:p>
            <a:pPr algn="ctr"/>
            <a:r>
              <a:rPr lang="en-US" dirty="0">
                <a:solidFill>
                  <a:schemeClr val="bg1"/>
                </a:solidFill>
              </a:rPr>
              <a:t>Doing a member Global Search</a:t>
            </a:r>
            <a:endParaRPr lang="en-US" dirty="0"/>
          </a:p>
        </p:txBody>
      </p:sp>
      <p:sp>
        <p:nvSpPr>
          <p:cNvPr id="3" name="Content Placeholder 2">
            <a:extLst>
              <a:ext uri="{FF2B5EF4-FFF2-40B4-BE49-F238E27FC236}">
                <a16:creationId xmlns:a16="http://schemas.microsoft.com/office/drawing/2014/main" id="{10E9C18E-90AB-30DE-1840-D9A1E14AF6E6}"/>
              </a:ext>
            </a:extLst>
          </p:cNvPr>
          <p:cNvSpPr>
            <a:spLocks noGrp="1"/>
          </p:cNvSpPr>
          <p:nvPr>
            <p:ph sz="half" idx="1"/>
          </p:nvPr>
        </p:nvSpPr>
        <p:spPr/>
        <p:txBody>
          <a:bodyPr/>
          <a:lstStyle/>
          <a:p>
            <a:endParaRPr lang="en-US" dirty="0">
              <a:solidFill>
                <a:schemeClr val="bg1"/>
              </a:solidFill>
            </a:endParaRPr>
          </a:p>
          <a:p>
            <a:endParaRPr lang="en-US" dirty="0">
              <a:solidFill>
                <a:schemeClr val="bg1"/>
              </a:solidFill>
            </a:endParaRPr>
          </a:p>
          <a:p>
            <a:r>
              <a:rPr lang="en-US" dirty="0">
                <a:solidFill>
                  <a:schemeClr val="bg1"/>
                </a:solidFill>
              </a:rPr>
              <a:t>Enter in the Member ID Number.</a:t>
            </a:r>
          </a:p>
          <a:p>
            <a:endParaRPr lang="en-US" dirty="0">
              <a:solidFill>
                <a:schemeClr val="bg1"/>
              </a:solidFill>
            </a:endParaRPr>
          </a:p>
          <a:p>
            <a:r>
              <a:rPr lang="en-US" dirty="0">
                <a:solidFill>
                  <a:schemeClr val="bg1"/>
                </a:solidFill>
              </a:rPr>
              <a:t>Click on “View Report”.</a:t>
            </a:r>
          </a:p>
        </p:txBody>
      </p:sp>
      <p:pic>
        <p:nvPicPr>
          <p:cNvPr id="13" name="Content Placeholder 12">
            <a:extLst>
              <a:ext uri="{FF2B5EF4-FFF2-40B4-BE49-F238E27FC236}">
                <a16:creationId xmlns:a16="http://schemas.microsoft.com/office/drawing/2014/main" id="{DED38A73-E935-DCAE-A7D0-FD4A02D1C77A}"/>
              </a:ext>
            </a:extLst>
          </p:cNvPr>
          <p:cNvPicPr>
            <a:picLocks noGrp="1" noChangeAspect="1"/>
          </p:cNvPicPr>
          <p:nvPr>
            <p:ph sz="half" idx="2"/>
          </p:nvPr>
        </p:nvPicPr>
        <p:blipFill>
          <a:blip r:embed="rId2"/>
          <a:stretch>
            <a:fillRect/>
          </a:stretch>
        </p:blipFill>
        <p:spPr>
          <a:xfrm>
            <a:off x="3716623" y="2959620"/>
            <a:ext cx="5313848" cy="1541870"/>
          </a:xfrm>
        </p:spPr>
      </p:pic>
      <p:pic>
        <p:nvPicPr>
          <p:cNvPr id="5" name="Picture 4">
            <a:extLst>
              <a:ext uri="{FF2B5EF4-FFF2-40B4-BE49-F238E27FC236}">
                <a16:creationId xmlns:a16="http://schemas.microsoft.com/office/drawing/2014/main" id="{1DE3155A-CD13-091E-6DD9-3C58F492F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Arrow: Down 13">
            <a:extLst>
              <a:ext uri="{FF2B5EF4-FFF2-40B4-BE49-F238E27FC236}">
                <a16:creationId xmlns:a16="http://schemas.microsoft.com/office/drawing/2014/main" id="{4DA0E3CF-16CC-EB95-8513-8983CCDA5955}"/>
              </a:ext>
            </a:extLst>
          </p:cNvPr>
          <p:cNvSpPr/>
          <p:nvPr/>
        </p:nvSpPr>
        <p:spPr>
          <a:xfrm>
            <a:off x="8515350" y="3602188"/>
            <a:ext cx="285750" cy="51206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Arrow: Down 14">
            <a:extLst>
              <a:ext uri="{FF2B5EF4-FFF2-40B4-BE49-F238E27FC236}">
                <a16:creationId xmlns:a16="http://schemas.microsoft.com/office/drawing/2014/main" id="{595145A1-0F17-E9A0-F812-CB7C4B45640D}"/>
              </a:ext>
            </a:extLst>
          </p:cNvPr>
          <p:cNvSpPr/>
          <p:nvPr/>
        </p:nvSpPr>
        <p:spPr>
          <a:xfrm rot="3666986">
            <a:off x="5262965" y="3477740"/>
            <a:ext cx="285750" cy="71118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80BF72FA-1BA1-157F-012F-1B1F3533EA18}"/>
              </a:ext>
            </a:extLst>
          </p:cNvPr>
          <p:cNvSpPr>
            <a:spLocks noGrp="1"/>
          </p:cNvSpPr>
          <p:nvPr>
            <p:ph type="sldNum" sz="quarter" idx="12"/>
          </p:nvPr>
        </p:nvSpPr>
        <p:spPr/>
        <p:txBody>
          <a:bodyPr/>
          <a:lstStyle/>
          <a:p>
            <a:fld id="{B526AB5D-7984-45D9-B5FA-A434900388EA}" type="slidenum">
              <a:rPr lang="en-US" smtClean="0"/>
              <a:t>45</a:t>
            </a:fld>
            <a:endParaRPr lang="en-US" dirty="0"/>
          </a:p>
        </p:txBody>
      </p:sp>
    </p:spTree>
    <p:extLst>
      <p:ext uri="{BB962C8B-B14F-4D97-AF65-F5344CB8AC3E}">
        <p14:creationId xmlns:p14="http://schemas.microsoft.com/office/powerpoint/2010/main" val="2152155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D2184-F52F-F2C0-6D42-F62A64280E5D}"/>
              </a:ext>
            </a:extLst>
          </p:cNvPr>
          <p:cNvSpPr>
            <a:spLocks noGrp="1"/>
          </p:cNvSpPr>
          <p:nvPr>
            <p:ph type="title"/>
          </p:nvPr>
        </p:nvSpPr>
        <p:spPr/>
        <p:txBody>
          <a:bodyPr/>
          <a:lstStyle/>
          <a:p>
            <a:pPr algn="ctr"/>
            <a:r>
              <a:rPr lang="en-US" dirty="0">
                <a:solidFill>
                  <a:schemeClr val="bg1"/>
                </a:solidFill>
              </a:rPr>
              <a:t>Doing a member Global Search</a:t>
            </a:r>
            <a:endParaRPr lang="en-US" dirty="0"/>
          </a:p>
        </p:txBody>
      </p:sp>
      <p:sp>
        <p:nvSpPr>
          <p:cNvPr id="3" name="Content Placeholder 2">
            <a:extLst>
              <a:ext uri="{FF2B5EF4-FFF2-40B4-BE49-F238E27FC236}">
                <a16:creationId xmlns:a16="http://schemas.microsoft.com/office/drawing/2014/main" id="{EF15B172-3420-6999-A063-C389E96A4B34}"/>
              </a:ext>
            </a:extLst>
          </p:cNvPr>
          <p:cNvSpPr>
            <a:spLocks noGrp="1"/>
          </p:cNvSpPr>
          <p:nvPr>
            <p:ph sz="half" idx="1"/>
          </p:nvPr>
        </p:nvSpPr>
        <p:spPr/>
        <p:txBody>
          <a:bodyPr>
            <a:normAutofit fontScale="92500" lnSpcReduction="20000"/>
          </a:bodyPr>
          <a:lstStyle/>
          <a:p>
            <a:r>
              <a:rPr lang="en-US" dirty="0">
                <a:solidFill>
                  <a:schemeClr val="bg1"/>
                </a:solidFill>
              </a:rPr>
              <a:t>Here you can view Member ID, Full Name, Location which will give you the State and Zip code.</a:t>
            </a:r>
          </a:p>
          <a:p>
            <a:r>
              <a:rPr lang="en-US" dirty="0">
                <a:solidFill>
                  <a:schemeClr val="bg1"/>
                </a:solidFill>
              </a:rPr>
              <a:t>Post Number, Last year paid, how many Years they have been a Legionnaire, and what type of membership they hold. Whether it is a regular member or a PUFL (Paid up for Life), </a:t>
            </a:r>
          </a:p>
        </p:txBody>
      </p:sp>
      <p:pic>
        <p:nvPicPr>
          <p:cNvPr id="11" name="Content Placeholder 10">
            <a:extLst>
              <a:ext uri="{FF2B5EF4-FFF2-40B4-BE49-F238E27FC236}">
                <a16:creationId xmlns:a16="http://schemas.microsoft.com/office/drawing/2014/main" id="{D31DD138-1FE4-D6F4-CD04-CC3B63ADF9E4}"/>
              </a:ext>
            </a:extLst>
          </p:cNvPr>
          <p:cNvPicPr>
            <a:picLocks noGrp="1" noChangeAspect="1"/>
          </p:cNvPicPr>
          <p:nvPr>
            <p:ph sz="half" idx="2"/>
          </p:nvPr>
        </p:nvPicPr>
        <p:blipFill>
          <a:blip r:embed="rId2"/>
          <a:stretch>
            <a:fillRect/>
          </a:stretch>
        </p:blipFill>
        <p:spPr>
          <a:xfrm>
            <a:off x="4629150" y="2472958"/>
            <a:ext cx="4464217" cy="2712702"/>
          </a:xfrm>
        </p:spPr>
      </p:pic>
      <p:pic>
        <p:nvPicPr>
          <p:cNvPr id="5" name="Picture 4">
            <a:extLst>
              <a:ext uri="{FF2B5EF4-FFF2-40B4-BE49-F238E27FC236}">
                <a16:creationId xmlns:a16="http://schemas.microsoft.com/office/drawing/2014/main" id="{E2A28220-EE33-17C7-8D36-A4DDAC98D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FB96324F-7E76-D06C-F8D4-CF763DE40220}"/>
              </a:ext>
            </a:extLst>
          </p:cNvPr>
          <p:cNvSpPr>
            <a:spLocks noGrp="1"/>
          </p:cNvSpPr>
          <p:nvPr>
            <p:ph type="sldNum" sz="quarter" idx="12"/>
          </p:nvPr>
        </p:nvSpPr>
        <p:spPr/>
        <p:txBody>
          <a:bodyPr/>
          <a:lstStyle/>
          <a:p>
            <a:fld id="{B526AB5D-7984-45D9-B5FA-A434900388EA}" type="slidenum">
              <a:rPr lang="en-US" smtClean="0"/>
              <a:t>46</a:t>
            </a:fld>
            <a:endParaRPr lang="en-US" dirty="0"/>
          </a:p>
        </p:txBody>
      </p:sp>
    </p:spTree>
    <p:extLst>
      <p:ext uri="{BB962C8B-B14F-4D97-AF65-F5344CB8AC3E}">
        <p14:creationId xmlns:p14="http://schemas.microsoft.com/office/powerpoint/2010/main" val="1857111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E303A-CB9D-B39E-AD82-342546910443}"/>
              </a:ext>
            </a:extLst>
          </p:cNvPr>
          <p:cNvSpPr>
            <a:spLocks noGrp="1"/>
          </p:cNvSpPr>
          <p:nvPr>
            <p:ph type="title"/>
          </p:nvPr>
        </p:nvSpPr>
        <p:spPr/>
        <p:txBody>
          <a:bodyPr/>
          <a:lstStyle/>
          <a:p>
            <a:pPr algn="ctr"/>
            <a:r>
              <a:rPr lang="en-US" dirty="0">
                <a:solidFill>
                  <a:schemeClr val="bg1"/>
                </a:solidFill>
              </a:rPr>
              <a:t>Doing a member Global Search</a:t>
            </a:r>
            <a:endParaRPr lang="en-US" dirty="0"/>
          </a:p>
        </p:txBody>
      </p:sp>
      <p:sp>
        <p:nvSpPr>
          <p:cNvPr id="3" name="Content Placeholder 2">
            <a:extLst>
              <a:ext uri="{FF2B5EF4-FFF2-40B4-BE49-F238E27FC236}">
                <a16:creationId xmlns:a16="http://schemas.microsoft.com/office/drawing/2014/main" id="{B350251F-76EF-9969-F726-65177DFDFCBF}"/>
              </a:ext>
            </a:extLst>
          </p:cNvPr>
          <p:cNvSpPr>
            <a:spLocks noGrp="1"/>
          </p:cNvSpPr>
          <p:nvPr>
            <p:ph sz="half" idx="1"/>
          </p:nvPr>
        </p:nvSpPr>
        <p:spPr/>
        <p:txBody>
          <a:bodyPr>
            <a:normAutofit fontScale="92500" lnSpcReduction="10000"/>
          </a:bodyPr>
          <a:lstStyle/>
          <a:p>
            <a:endParaRPr lang="en-US" dirty="0">
              <a:solidFill>
                <a:schemeClr val="bg1"/>
              </a:solidFill>
            </a:endParaRPr>
          </a:p>
          <a:p>
            <a:r>
              <a:rPr lang="en-US" dirty="0">
                <a:solidFill>
                  <a:schemeClr val="bg1"/>
                </a:solidFill>
              </a:rPr>
              <a:t>If you </a:t>
            </a:r>
            <a:r>
              <a:rPr lang="en-US" b="1" u="sng" dirty="0">
                <a:solidFill>
                  <a:schemeClr val="bg1"/>
                </a:solidFill>
              </a:rPr>
              <a:t>DO NOT</a:t>
            </a:r>
            <a:r>
              <a:rPr lang="en-US" dirty="0">
                <a:solidFill>
                  <a:schemeClr val="bg1"/>
                </a:solidFill>
              </a:rPr>
              <a:t> have the member I.D. Number, then you can do a “Global Search by Name and Post Number”</a:t>
            </a:r>
          </a:p>
          <a:p>
            <a:endParaRPr lang="en-US" dirty="0">
              <a:solidFill>
                <a:schemeClr val="bg1"/>
              </a:solidFill>
            </a:endParaRPr>
          </a:p>
          <a:p>
            <a:r>
              <a:rPr lang="en-US" dirty="0">
                <a:solidFill>
                  <a:schemeClr val="bg1"/>
                </a:solidFill>
              </a:rPr>
              <a:t>Click on “Global Member Search by Last Name and Post Number” tab.</a:t>
            </a:r>
          </a:p>
        </p:txBody>
      </p:sp>
      <p:pic>
        <p:nvPicPr>
          <p:cNvPr id="6" name="Content Placeholder 10">
            <a:extLst>
              <a:ext uri="{FF2B5EF4-FFF2-40B4-BE49-F238E27FC236}">
                <a16:creationId xmlns:a16="http://schemas.microsoft.com/office/drawing/2014/main" id="{87719551-2AC1-57DB-26AA-B9AB5DDA2279}"/>
              </a:ext>
            </a:extLst>
          </p:cNvPr>
          <p:cNvPicPr>
            <a:picLocks noGrp="1" noChangeAspect="1"/>
          </p:cNvPicPr>
          <p:nvPr>
            <p:ph sz="half" idx="2"/>
          </p:nvPr>
        </p:nvPicPr>
        <p:blipFill>
          <a:blip r:embed="rId2"/>
          <a:stretch>
            <a:fillRect/>
          </a:stretch>
        </p:blipFill>
        <p:spPr>
          <a:xfrm>
            <a:off x="4629151" y="2566129"/>
            <a:ext cx="4470332" cy="2642015"/>
          </a:xfrm>
        </p:spPr>
      </p:pic>
      <p:pic>
        <p:nvPicPr>
          <p:cNvPr id="5" name="Picture 4">
            <a:extLst>
              <a:ext uri="{FF2B5EF4-FFF2-40B4-BE49-F238E27FC236}">
                <a16:creationId xmlns:a16="http://schemas.microsoft.com/office/drawing/2014/main" id="{35899074-CF11-E9AF-51D4-FE677097E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Arrow: Down 6">
            <a:extLst>
              <a:ext uri="{FF2B5EF4-FFF2-40B4-BE49-F238E27FC236}">
                <a16:creationId xmlns:a16="http://schemas.microsoft.com/office/drawing/2014/main" id="{D2C94155-3361-BBC3-98AF-58F96BE966A9}"/>
              </a:ext>
            </a:extLst>
          </p:cNvPr>
          <p:cNvSpPr/>
          <p:nvPr/>
        </p:nvSpPr>
        <p:spPr>
          <a:xfrm rot="1233298">
            <a:off x="7965733" y="4140097"/>
            <a:ext cx="281066" cy="74201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7177561D-0A67-553D-80BE-AA29780866FB}"/>
              </a:ext>
            </a:extLst>
          </p:cNvPr>
          <p:cNvSpPr>
            <a:spLocks noGrp="1"/>
          </p:cNvSpPr>
          <p:nvPr>
            <p:ph type="sldNum" sz="quarter" idx="12"/>
          </p:nvPr>
        </p:nvSpPr>
        <p:spPr/>
        <p:txBody>
          <a:bodyPr/>
          <a:lstStyle/>
          <a:p>
            <a:fld id="{B526AB5D-7984-45D9-B5FA-A434900388EA}" type="slidenum">
              <a:rPr lang="en-US" smtClean="0"/>
              <a:t>47</a:t>
            </a:fld>
            <a:endParaRPr lang="en-US" dirty="0"/>
          </a:p>
        </p:txBody>
      </p:sp>
    </p:spTree>
    <p:extLst>
      <p:ext uri="{BB962C8B-B14F-4D97-AF65-F5344CB8AC3E}">
        <p14:creationId xmlns:p14="http://schemas.microsoft.com/office/powerpoint/2010/main" val="1851911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97C7-7601-FBAC-F96E-BCD99BE95C5E}"/>
              </a:ext>
            </a:extLst>
          </p:cNvPr>
          <p:cNvSpPr>
            <a:spLocks noGrp="1"/>
          </p:cNvSpPr>
          <p:nvPr>
            <p:ph type="title"/>
          </p:nvPr>
        </p:nvSpPr>
        <p:spPr/>
        <p:txBody>
          <a:bodyPr/>
          <a:lstStyle/>
          <a:p>
            <a:pPr algn="ctr"/>
            <a:r>
              <a:rPr lang="en-US" dirty="0">
                <a:solidFill>
                  <a:schemeClr val="bg1"/>
                </a:solidFill>
              </a:rPr>
              <a:t>Doing a member Global Search</a:t>
            </a:r>
            <a:endParaRPr lang="en-US" dirty="0"/>
          </a:p>
        </p:txBody>
      </p:sp>
      <p:sp>
        <p:nvSpPr>
          <p:cNvPr id="3" name="Content Placeholder 2">
            <a:extLst>
              <a:ext uri="{FF2B5EF4-FFF2-40B4-BE49-F238E27FC236}">
                <a16:creationId xmlns:a16="http://schemas.microsoft.com/office/drawing/2014/main" id="{540B2154-C0E9-87C5-B18A-C3AB5F541B93}"/>
              </a:ext>
            </a:extLst>
          </p:cNvPr>
          <p:cNvSpPr>
            <a:spLocks noGrp="1"/>
          </p:cNvSpPr>
          <p:nvPr>
            <p:ph sz="half" idx="1"/>
          </p:nvPr>
        </p:nvSpPr>
        <p:spPr/>
        <p:txBody>
          <a:bodyPr>
            <a:normAutofit fontScale="92500"/>
          </a:bodyPr>
          <a:lstStyle/>
          <a:p>
            <a:pPr marL="0" indent="0">
              <a:buNone/>
            </a:pPr>
            <a:endParaRPr lang="en-US" dirty="0">
              <a:solidFill>
                <a:schemeClr val="bg1"/>
              </a:solidFill>
            </a:endParaRPr>
          </a:p>
          <a:p>
            <a:r>
              <a:rPr lang="en-US" dirty="0">
                <a:solidFill>
                  <a:schemeClr val="bg1"/>
                </a:solidFill>
              </a:rPr>
              <a:t>Type in the Members Last Name.</a:t>
            </a:r>
          </a:p>
          <a:p>
            <a:r>
              <a:rPr lang="en-US" dirty="0">
                <a:solidFill>
                  <a:schemeClr val="bg1"/>
                </a:solidFill>
              </a:rPr>
              <a:t>Type in the Members First Name.</a:t>
            </a:r>
          </a:p>
          <a:p>
            <a:r>
              <a:rPr lang="en-US" dirty="0">
                <a:solidFill>
                  <a:schemeClr val="bg1"/>
                </a:solidFill>
              </a:rPr>
              <a:t>Type in the Post they are in. Must use State and 4-digit post number i.e. ky0113.</a:t>
            </a:r>
          </a:p>
          <a:p>
            <a:r>
              <a:rPr lang="en-US" dirty="0">
                <a:solidFill>
                  <a:schemeClr val="bg1"/>
                </a:solidFill>
              </a:rPr>
              <a:t>Click on “View Report”.</a:t>
            </a:r>
          </a:p>
        </p:txBody>
      </p:sp>
      <p:pic>
        <p:nvPicPr>
          <p:cNvPr id="6" name="Content Placeholder 5">
            <a:extLst>
              <a:ext uri="{FF2B5EF4-FFF2-40B4-BE49-F238E27FC236}">
                <a16:creationId xmlns:a16="http://schemas.microsoft.com/office/drawing/2014/main" id="{0E1D3FBA-83F2-6E29-46A4-FA649B144D09}"/>
              </a:ext>
            </a:extLst>
          </p:cNvPr>
          <p:cNvPicPr>
            <a:picLocks noGrp="1" noChangeAspect="1"/>
          </p:cNvPicPr>
          <p:nvPr>
            <p:ph sz="half" idx="2"/>
          </p:nvPr>
        </p:nvPicPr>
        <p:blipFill>
          <a:blip r:embed="rId2"/>
          <a:stretch>
            <a:fillRect/>
          </a:stretch>
        </p:blipFill>
        <p:spPr>
          <a:xfrm>
            <a:off x="4514850" y="2959621"/>
            <a:ext cx="4546704" cy="1843790"/>
          </a:xfrm>
        </p:spPr>
      </p:pic>
      <p:pic>
        <p:nvPicPr>
          <p:cNvPr id="5" name="Picture 4">
            <a:extLst>
              <a:ext uri="{FF2B5EF4-FFF2-40B4-BE49-F238E27FC236}">
                <a16:creationId xmlns:a16="http://schemas.microsoft.com/office/drawing/2014/main" id="{21892860-8C42-CBB5-7B06-6412A4FF9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Arrow: Down 6">
            <a:extLst>
              <a:ext uri="{FF2B5EF4-FFF2-40B4-BE49-F238E27FC236}">
                <a16:creationId xmlns:a16="http://schemas.microsoft.com/office/drawing/2014/main" id="{E67E098C-B438-BC01-DCC7-6419042BF129}"/>
              </a:ext>
            </a:extLst>
          </p:cNvPr>
          <p:cNvSpPr/>
          <p:nvPr/>
        </p:nvSpPr>
        <p:spPr>
          <a:xfrm rot="18257418">
            <a:off x="4667859" y="3497682"/>
            <a:ext cx="367361" cy="56453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Arrow: Down 7">
            <a:extLst>
              <a:ext uri="{FF2B5EF4-FFF2-40B4-BE49-F238E27FC236}">
                <a16:creationId xmlns:a16="http://schemas.microsoft.com/office/drawing/2014/main" id="{6AAE3E26-B709-4BAB-2043-79BC4021C609}"/>
              </a:ext>
            </a:extLst>
          </p:cNvPr>
          <p:cNvSpPr/>
          <p:nvPr/>
        </p:nvSpPr>
        <p:spPr>
          <a:xfrm rot="10800000">
            <a:off x="6372225" y="4090728"/>
            <a:ext cx="415977" cy="56453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Arrow: Down 8">
            <a:extLst>
              <a:ext uri="{FF2B5EF4-FFF2-40B4-BE49-F238E27FC236}">
                <a16:creationId xmlns:a16="http://schemas.microsoft.com/office/drawing/2014/main" id="{53C81832-D5E5-AF91-F55F-1BBAE7F34320}"/>
              </a:ext>
            </a:extLst>
          </p:cNvPr>
          <p:cNvSpPr/>
          <p:nvPr/>
        </p:nvSpPr>
        <p:spPr>
          <a:xfrm>
            <a:off x="7985073" y="3429000"/>
            <a:ext cx="415977" cy="56453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Arrow: Down 9">
            <a:extLst>
              <a:ext uri="{FF2B5EF4-FFF2-40B4-BE49-F238E27FC236}">
                <a16:creationId xmlns:a16="http://schemas.microsoft.com/office/drawing/2014/main" id="{0CF610A2-CAB6-0D93-AAB0-8C7E46F63427}"/>
              </a:ext>
            </a:extLst>
          </p:cNvPr>
          <p:cNvSpPr/>
          <p:nvPr/>
        </p:nvSpPr>
        <p:spPr>
          <a:xfrm rot="13284113">
            <a:off x="8307362" y="4180646"/>
            <a:ext cx="415977" cy="56453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8E57F42C-E894-F8A1-CE28-E0FFDB3C47CD}"/>
              </a:ext>
            </a:extLst>
          </p:cNvPr>
          <p:cNvSpPr>
            <a:spLocks noGrp="1"/>
          </p:cNvSpPr>
          <p:nvPr>
            <p:ph type="sldNum" sz="quarter" idx="12"/>
          </p:nvPr>
        </p:nvSpPr>
        <p:spPr/>
        <p:txBody>
          <a:bodyPr/>
          <a:lstStyle/>
          <a:p>
            <a:fld id="{B526AB5D-7984-45D9-B5FA-A434900388EA}" type="slidenum">
              <a:rPr lang="en-US" smtClean="0"/>
              <a:t>48</a:t>
            </a:fld>
            <a:endParaRPr lang="en-US" dirty="0"/>
          </a:p>
        </p:txBody>
      </p:sp>
    </p:spTree>
    <p:extLst>
      <p:ext uri="{BB962C8B-B14F-4D97-AF65-F5344CB8AC3E}">
        <p14:creationId xmlns:p14="http://schemas.microsoft.com/office/powerpoint/2010/main" val="29645209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248BD-CE79-0481-6F82-7E5BA691FA73}"/>
              </a:ext>
            </a:extLst>
          </p:cNvPr>
          <p:cNvSpPr>
            <a:spLocks noGrp="1"/>
          </p:cNvSpPr>
          <p:nvPr>
            <p:ph type="title"/>
          </p:nvPr>
        </p:nvSpPr>
        <p:spPr/>
        <p:txBody>
          <a:bodyPr/>
          <a:lstStyle/>
          <a:p>
            <a:pPr algn="ctr"/>
            <a:r>
              <a:rPr lang="en-US" dirty="0">
                <a:solidFill>
                  <a:schemeClr val="bg1"/>
                </a:solidFill>
              </a:rPr>
              <a:t>Doing a member Global Search</a:t>
            </a:r>
            <a:endParaRPr lang="en-US" dirty="0"/>
          </a:p>
        </p:txBody>
      </p:sp>
      <p:sp>
        <p:nvSpPr>
          <p:cNvPr id="3" name="Content Placeholder 2">
            <a:extLst>
              <a:ext uri="{FF2B5EF4-FFF2-40B4-BE49-F238E27FC236}">
                <a16:creationId xmlns:a16="http://schemas.microsoft.com/office/drawing/2014/main" id="{0671A684-DEB6-2B4C-F9FB-7138655CBDB5}"/>
              </a:ext>
            </a:extLst>
          </p:cNvPr>
          <p:cNvSpPr>
            <a:spLocks noGrp="1"/>
          </p:cNvSpPr>
          <p:nvPr>
            <p:ph sz="half" idx="1"/>
          </p:nvPr>
        </p:nvSpPr>
        <p:spPr/>
        <p:txBody>
          <a:bodyPr/>
          <a:lstStyle/>
          <a:p>
            <a:r>
              <a:rPr lang="en-US" dirty="0">
                <a:solidFill>
                  <a:schemeClr val="bg1"/>
                </a:solidFill>
              </a:rPr>
              <a:t>This will give you the same results without the member I.D.</a:t>
            </a:r>
          </a:p>
          <a:p>
            <a:r>
              <a:rPr lang="en-US" dirty="0">
                <a:solidFill>
                  <a:schemeClr val="bg1"/>
                </a:solidFill>
              </a:rPr>
              <a:t>If you do not have the post number, then you cannot search it.</a:t>
            </a:r>
          </a:p>
          <a:p>
            <a:r>
              <a:rPr lang="en-US" dirty="0">
                <a:solidFill>
                  <a:schemeClr val="bg1"/>
                </a:solidFill>
              </a:rPr>
              <a:t>You will the have to Call Dept. of KY at: 502-587-1414.</a:t>
            </a:r>
          </a:p>
        </p:txBody>
      </p:sp>
      <p:pic>
        <p:nvPicPr>
          <p:cNvPr id="11" name="Content Placeholder 10">
            <a:extLst>
              <a:ext uri="{FF2B5EF4-FFF2-40B4-BE49-F238E27FC236}">
                <a16:creationId xmlns:a16="http://schemas.microsoft.com/office/drawing/2014/main" id="{863A0543-01AD-3E11-1E29-609D1F14C17B}"/>
              </a:ext>
            </a:extLst>
          </p:cNvPr>
          <p:cNvPicPr>
            <a:picLocks noGrp="1" noChangeAspect="1"/>
          </p:cNvPicPr>
          <p:nvPr>
            <p:ph sz="half" idx="2"/>
          </p:nvPr>
        </p:nvPicPr>
        <p:blipFill>
          <a:blip r:embed="rId2"/>
          <a:stretch>
            <a:fillRect/>
          </a:stretch>
        </p:blipFill>
        <p:spPr>
          <a:xfrm>
            <a:off x="4572000" y="2611100"/>
            <a:ext cx="4514346" cy="2686987"/>
          </a:xfrm>
        </p:spPr>
      </p:pic>
      <p:pic>
        <p:nvPicPr>
          <p:cNvPr id="9" name="Picture 8">
            <a:extLst>
              <a:ext uri="{FF2B5EF4-FFF2-40B4-BE49-F238E27FC236}">
                <a16:creationId xmlns:a16="http://schemas.microsoft.com/office/drawing/2014/main" id="{9AECCC76-1894-4E86-A6C0-D10D6FC5B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FF32B39E-8817-A7FC-138E-79D5B93B5D7E}"/>
              </a:ext>
            </a:extLst>
          </p:cNvPr>
          <p:cNvSpPr>
            <a:spLocks noGrp="1"/>
          </p:cNvSpPr>
          <p:nvPr>
            <p:ph type="sldNum" sz="quarter" idx="12"/>
          </p:nvPr>
        </p:nvSpPr>
        <p:spPr/>
        <p:txBody>
          <a:bodyPr/>
          <a:lstStyle/>
          <a:p>
            <a:fld id="{B526AB5D-7984-45D9-B5FA-A434900388EA}" type="slidenum">
              <a:rPr lang="en-US" smtClean="0"/>
              <a:t>49</a:t>
            </a:fld>
            <a:endParaRPr lang="en-US" dirty="0"/>
          </a:p>
        </p:txBody>
      </p:sp>
    </p:spTree>
    <p:extLst>
      <p:ext uri="{BB962C8B-B14F-4D97-AF65-F5344CB8AC3E}">
        <p14:creationId xmlns:p14="http://schemas.microsoft.com/office/powerpoint/2010/main" val="34467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3B8FC-7E5E-BE1D-AFA8-6B7851FC9A4F}"/>
              </a:ext>
            </a:extLst>
          </p:cNvPr>
          <p:cNvSpPr>
            <a:spLocks noGrp="1"/>
          </p:cNvSpPr>
          <p:nvPr>
            <p:ph type="title"/>
          </p:nvPr>
        </p:nvSpPr>
        <p:spPr/>
        <p:txBody>
          <a:bodyPr/>
          <a:lstStyle/>
          <a:p>
            <a:pPr algn="ctr"/>
            <a:r>
              <a:rPr lang="en-US" dirty="0">
                <a:solidFill>
                  <a:schemeClr val="bg1"/>
                </a:solidFill>
              </a:rPr>
              <a:t>Registering MyLegion.org</a:t>
            </a:r>
          </a:p>
        </p:txBody>
      </p:sp>
      <p:sp>
        <p:nvSpPr>
          <p:cNvPr id="5" name="Content Placeholder 4">
            <a:extLst>
              <a:ext uri="{FF2B5EF4-FFF2-40B4-BE49-F238E27FC236}">
                <a16:creationId xmlns:a16="http://schemas.microsoft.com/office/drawing/2014/main" id="{E7A8F046-00B1-E872-908F-797FA508AB05}"/>
              </a:ext>
            </a:extLst>
          </p:cNvPr>
          <p:cNvSpPr>
            <a:spLocks noGrp="1"/>
          </p:cNvSpPr>
          <p:nvPr>
            <p:ph sz="half" idx="1"/>
          </p:nvPr>
        </p:nvSpPr>
        <p:spPr/>
        <p:txBody>
          <a:bodyPr/>
          <a:lstStyle/>
          <a:p>
            <a:r>
              <a:rPr lang="en-US" dirty="0">
                <a:solidFill>
                  <a:schemeClr val="bg1"/>
                </a:solidFill>
              </a:rPr>
              <a:t>Type in your own E-Mail address.</a:t>
            </a:r>
          </a:p>
          <a:p>
            <a:endParaRPr lang="en-US" dirty="0">
              <a:solidFill>
                <a:schemeClr val="bg1"/>
              </a:solidFill>
            </a:endParaRPr>
          </a:p>
          <a:p>
            <a:r>
              <a:rPr lang="en-US" dirty="0">
                <a:solidFill>
                  <a:schemeClr val="bg1"/>
                </a:solidFill>
              </a:rPr>
              <a:t>Use the one that is associated with your membership.</a:t>
            </a:r>
          </a:p>
          <a:p>
            <a:pPr marL="0" indent="0">
              <a:buNone/>
            </a:pPr>
            <a:r>
              <a:rPr lang="en-US" dirty="0">
                <a:solidFill>
                  <a:schemeClr val="bg1"/>
                </a:solidFill>
              </a:rPr>
              <a:t> </a:t>
            </a:r>
          </a:p>
          <a:p>
            <a:r>
              <a:rPr lang="en-US" dirty="0">
                <a:solidFill>
                  <a:schemeClr val="bg1"/>
                </a:solidFill>
              </a:rPr>
              <a:t>Click on the “Next” blue tab.</a:t>
            </a:r>
          </a:p>
        </p:txBody>
      </p:sp>
      <p:pic>
        <p:nvPicPr>
          <p:cNvPr id="6" name="Content Placeholder 5">
            <a:extLst>
              <a:ext uri="{FF2B5EF4-FFF2-40B4-BE49-F238E27FC236}">
                <a16:creationId xmlns:a16="http://schemas.microsoft.com/office/drawing/2014/main" id="{B5E01308-8D35-5DA9-9B65-57EAF1460B96}"/>
              </a:ext>
            </a:extLst>
          </p:cNvPr>
          <p:cNvPicPr>
            <a:picLocks noGrp="1" noChangeAspect="1"/>
          </p:cNvPicPr>
          <p:nvPr>
            <p:ph sz="half" idx="2"/>
          </p:nvPr>
        </p:nvPicPr>
        <p:blipFill>
          <a:blip r:embed="rId2"/>
          <a:stretch>
            <a:fillRect/>
          </a:stretch>
        </p:blipFill>
        <p:spPr>
          <a:xfrm>
            <a:off x="4833848" y="2226469"/>
            <a:ext cx="3476804" cy="3263504"/>
          </a:xfrm>
        </p:spPr>
      </p:pic>
      <p:sp>
        <p:nvSpPr>
          <p:cNvPr id="7" name="Arrow: Right 6">
            <a:extLst>
              <a:ext uri="{FF2B5EF4-FFF2-40B4-BE49-F238E27FC236}">
                <a16:creationId xmlns:a16="http://schemas.microsoft.com/office/drawing/2014/main" id="{912B11E3-EE1A-990B-9F14-17AA3B6AF322}"/>
              </a:ext>
            </a:extLst>
          </p:cNvPr>
          <p:cNvSpPr/>
          <p:nvPr/>
        </p:nvSpPr>
        <p:spPr>
          <a:xfrm rot="7998408">
            <a:off x="6764194" y="3209826"/>
            <a:ext cx="692870" cy="43834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Arrow: Right 7">
            <a:extLst>
              <a:ext uri="{FF2B5EF4-FFF2-40B4-BE49-F238E27FC236}">
                <a16:creationId xmlns:a16="http://schemas.microsoft.com/office/drawing/2014/main" id="{E4959BA2-5021-4EC4-90E2-367D7ACAA248}"/>
              </a:ext>
            </a:extLst>
          </p:cNvPr>
          <p:cNvSpPr/>
          <p:nvPr/>
        </p:nvSpPr>
        <p:spPr>
          <a:xfrm>
            <a:off x="7023531" y="4505424"/>
            <a:ext cx="633391" cy="30401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4" name="Picture 3">
            <a:extLst>
              <a:ext uri="{FF2B5EF4-FFF2-40B4-BE49-F238E27FC236}">
                <a16:creationId xmlns:a16="http://schemas.microsoft.com/office/drawing/2014/main" id="{1FEE1E1B-6B04-85BD-1126-01FD5107A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34004"/>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a:extLst>
              <a:ext uri="{FF2B5EF4-FFF2-40B4-BE49-F238E27FC236}">
                <a16:creationId xmlns:a16="http://schemas.microsoft.com/office/drawing/2014/main" id="{AD0BDC69-35F6-9F65-5EBB-A45AC30D493B}"/>
              </a:ext>
            </a:extLst>
          </p:cNvPr>
          <p:cNvSpPr>
            <a:spLocks noGrp="1"/>
          </p:cNvSpPr>
          <p:nvPr>
            <p:ph type="sldNum" sz="quarter" idx="12"/>
          </p:nvPr>
        </p:nvSpPr>
        <p:spPr/>
        <p:txBody>
          <a:bodyPr/>
          <a:lstStyle/>
          <a:p>
            <a:fld id="{B526AB5D-7984-45D9-B5FA-A434900388EA}" type="slidenum">
              <a:rPr lang="en-US" smtClean="0"/>
              <a:t>5</a:t>
            </a:fld>
            <a:endParaRPr lang="en-US" dirty="0"/>
          </a:p>
        </p:txBody>
      </p:sp>
    </p:spTree>
    <p:extLst>
      <p:ext uri="{BB962C8B-B14F-4D97-AF65-F5344CB8AC3E}">
        <p14:creationId xmlns:p14="http://schemas.microsoft.com/office/powerpoint/2010/main" val="34692462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0021B-1BB4-1B83-C678-263674CFD42F}"/>
              </a:ext>
            </a:extLst>
          </p:cNvPr>
          <p:cNvSpPr>
            <a:spLocks noGrp="1"/>
          </p:cNvSpPr>
          <p:nvPr>
            <p:ph type="title"/>
          </p:nvPr>
        </p:nvSpPr>
        <p:spPr/>
        <p:txBody>
          <a:bodyPr/>
          <a:lstStyle/>
          <a:p>
            <a:pPr algn="ctr"/>
            <a:r>
              <a:rPr lang="en-US" dirty="0">
                <a:solidFill>
                  <a:schemeClr val="bg1"/>
                </a:solidFill>
              </a:rPr>
              <a:t>Viewing your Post Roster</a:t>
            </a:r>
          </a:p>
        </p:txBody>
      </p:sp>
      <p:sp>
        <p:nvSpPr>
          <p:cNvPr id="3" name="Content Placeholder 2">
            <a:extLst>
              <a:ext uri="{FF2B5EF4-FFF2-40B4-BE49-F238E27FC236}">
                <a16:creationId xmlns:a16="http://schemas.microsoft.com/office/drawing/2014/main" id="{F1BD2D79-3219-E1A0-69E2-009ED2C7D72B}"/>
              </a:ext>
            </a:extLst>
          </p:cNvPr>
          <p:cNvSpPr>
            <a:spLocks noGrp="1"/>
          </p:cNvSpPr>
          <p:nvPr>
            <p:ph sz="half" idx="1"/>
          </p:nvPr>
        </p:nvSpPr>
        <p:spPr/>
        <p:txBody>
          <a:bodyPr/>
          <a:lstStyle/>
          <a:p>
            <a:r>
              <a:rPr lang="en-US" dirty="0">
                <a:solidFill>
                  <a:schemeClr val="bg1"/>
                </a:solidFill>
              </a:rPr>
              <a:t>In order to find out how many members you have that are paid up to date for the current year.</a:t>
            </a:r>
          </a:p>
          <a:p>
            <a:r>
              <a:rPr lang="en-US" dirty="0">
                <a:solidFill>
                  <a:schemeClr val="bg1"/>
                </a:solidFill>
              </a:rPr>
              <a:t>Click on Export Full Roster.</a:t>
            </a:r>
          </a:p>
          <a:p>
            <a:r>
              <a:rPr lang="en-US" dirty="0">
                <a:solidFill>
                  <a:schemeClr val="bg1"/>
                </a:solidFill>
              </a:rPr>
              <a:t>Then click on Go.</a:t>
            </a:r>
          </a:p>
        </p:txBody>
      </p:sp>
      <p:pic>
        <p:nvPicPr>
          <p:cNvPr id="7" name="Content Placeholder 6">
            <a:extLst>
              <a:ext uri="{FF2B5EF4-FFF2-40B4-BE49-F238E27FC236}">
                <a16:creationId xmlns:a16="http://schemas.microsoft.com/office/drawing/2014/main" id="{02165A95-2BDD-07A3-8C04-55E88D1AFB53}"/>
              </a:ext>
            </a:extLst>
          </p:cNvPr>
          <p:cNvPicPr>
            <a:picLocks noGrp="1" noChangeAspect="1"/>
          </p:cNvPicPr>
          <p:nvPr>
            <p:ph sz="half" idx="2"/>
          </p:nvPr>
        </p:nvPicPr>
        <p:blipFill>
          <a:blip r:embed="rId2"/>
          <a:stretch>
            <a:fillRect/>
          </a:stretch>
        </p:blipFill>
        <p:spPr>
          <a:xfrm>
            <a:off x="5271906" y="2397120"/>
            <a:ext cx="2600688" cy="2922202"/>
          </a:xfrm>
        </p:spPr>
      </p:pic>
      <p:pic>
        <p:nvPicPr>
          <p:cNvPr id="5" name="Picture 4">
            <a:extLst>
              <a:ext uri="{FF2B5EF4-FFF2-40B4-BE49-F238E27FC236}">
                <a16:creationId xmlns:a16="http://schemas.microsoft.com/office/drawing/2014/main" id="{824C258F-5DEA-5BE0-C2E9-5F1E2D61E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Arrow: Down 7">
            <a:extLst>
              <a:ext uri="{FF2B5EF4-FFF2-40B4-BE49-F238E27FC236}">
                <a16:creationId xmlns:a16="http://schemas.microsoft.com/office/drawing/2014/main" id="{65D69C24-4C53-5634-A906-2E9040C9DE2A}"/>
              </a:ext>
            </a:extLst>
          </p:cNvPr>
          <p:cNvSpPr/>
          <p:nvPr/>
        </p:nvSpPr>
        <p:spPr>
          <a:xfrm>
            <a:off x="5834921" y="4095126"/>
            <a:ext cx="382250" cy="65207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Arrow: Down 8">
            <a:extLst>
              <a:ext uri="{FF2B5EF4-FFF2-40B4-BE49-F238E27FC236}">
                <a16:creationId xmlns:a16="http://schemas.microsoft.com/office/drawing/2014/main" id="{4268CF52-D6CC-9B0D-055A-3BF240B4F289}"/>
              </a:ext>
            </a:extLst>
          </p:cNvPr>
          <p:cNvSpPr/>
          <p:nvPr/>
        </p:nvSpPr>
        <p:spPr>
          <a:xfrm rot="4380937">
            <a:off x="7548445" y="4260346"/>
            <a:ext cx="382250" cy="79708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225D6745-BD88-9D22-26EB-6B2190AFE254}"/>
              </a:ext>
            </a:extLst>
          </p:cNvPr>
          <p:cNvSpPr>
            <a:spLocks noGrp="1"/>
          </p:cNvSpPr>
          <p:nvPr>
            <p:ph type="sldNum" sz="quarter" idx="12"/>
          </p:nvPr>
        </p:nvSpPr>
        <p:spPr/>
        <p:txBody>
          <a:bodyPr/>
          <a:lstStyle/>
          <a:p>
            <a:fld id="{B526AB5D-7984-45D9-B5FA-A434900388EA}" type="slidenum">
              <a:rPr lang="en-US" smtClean="0"/>
              <a:t>50</a:t>
            </a:fld>
            <a:endParaRPr lang="en-US" dirty="0"/>
          </a:p>
        </p:txBody>
      </p:sp>
    </p:spTree>
    <p:extLst>
      <p:ext uri="{BB962C8B-B14F-4D97-AF65-F5344CB8AC3E}">
        <p14:creationId xmlns:p14="http://schemas.microsoft.com/office/powerpoint/2010/main" val="16710163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D4F1-383F-9CF4-1C80-885B4865B944}"/>
              </a:ext>
            </a:extLst>
          </p:cNvPr>
          <p:cNvSpPr>
            <a:spLocks noGrp="1"/>
          </p:cNvSpPr>
          <p:nvPr>
            <p:ph type="title"/>
          </p:nvPr>
        </p:nvSpPr>
        <p:spPr/>
        <p:txBody>
          <a:bodyPr/>
          <a:lstStyle/>
          <a:p>
            <a:pPr algn="ctr"/>
            <a:r>
              <a:rPr lang="en-US" dirty="0">
                <a:solidFill>
                  <a:schemeClr val="bg1"/>
                </a:solidFill>
              </a:rPr>
              <a:t>Viewing your Post Roster</a:t>
            </a:r>
            <a:endParaRPr lang="en-US" dirty="0"/>
          </a:p>
        </p:txBody>
      </p:sp>
      <p:sp>
        <p:nvSpPr>
          <p:cNvPr id="3" name="Content Placeholder 2">
            <a:extLst>
              <a:ext uri="{FF2B5EF4-FFF2-40B4-BE49-F238E27FC236}">
                <a16:creationId xmlns:a16="http://schemas.microsoft.com/office/drawing/2014/main" id="{0ED82EFF-6696-D003-1687-C6A2940F1F04}"/>
              </a:ext>
            </a:extLst>
          </p:cNvPr>
          <p:cNvSpPr>
            <a:spLocks noGrp="1"/>
          </p:cNvSpPr>
          <p:nvPr>
            <p:ph sz="half" idx="1"/>
          </p:nvPr>
        </p:nvSpPr>
        <p:spPr/>
        <p:txBody>
          <a:bodyPr/>
          <a:lstStyle/>
          <a:p>
            <a:endParaRPr lang="en-US" dirty="0">
              <a:solidFill>
                <a:schemeClr val="bg1"/>
              </a:solidFill>
            </a:endParaRPr>
          </a:p>
          <a:p>
            <a:r>
              <a:rPr lang="en-US" dirty="0">
                <a:solidFill>
                  <a:schemeClr val="bg1"/>
                </a:solidFill>
              </a:rPr>
              <a:t>The Best way I have found is by using the Excel spreadsheet. But this can be user preference.</a:t>
            </a:r>
          </a:p>
          <a:p>
            <a:r>
              <a:rPr lang="en-US" dirty="0">
                <a:solidFill>
                  <a:schemeClr val="bg1"/>
                </a:solidFill>
              </a:rPr>
              <a:t>For training purpose we’ll use excel.</a:t>
            </a:r>
          </a:p>
          <a:p>
            <a:r>
              <a:rPr lang="en-US" dirty="0">
                <a:solidFill>
                  <a:schemeClr val="bg1"/>
                </a:solidFill>
              </a:rPr>
              <a:t>Click on the “Excel” tab.</a:t>
            </a:r>
          </a:p>
        </p:txBody>
      </p:sp>
      <p:pic>
        <p:nvPicPr>
          <p:cNvPr id="7" name="Content Placeholder 6">
            <a:extLst>
              <a:ext uri="{FF2B5EF4-FFF2-40B4-BE49-F238E27FC236}">
                <a16:creationId xmlns:a16="http://schemas.microsoft.com/office/drawing/2014/main" id="{E035857A-B5A7-EEED-ECE0-CB6D60DF482C}"/>
              </a:ext>
            </a:extLst>
          </p:cNvPr>
          <p:cNvPicPr>
            <a:picLocks noGrp="1" noChangeAspect="1"/>
          </p:cNvPicPr>
          <p:nvPr>
            <p:ph sz="half" idx="2"/>
          </p:nvPr>
        </p:nvPicPr>
        <p:blipFill>
          <a:blip r:embed="rId2"/>
          <a:stretch>
            <a:fillRect/>
          </a:stretch>
        </p:blipFill>
        <p:spPr>
          <a:xfrm>
            <a:off x="4980483" y="2245979"/>
            <a:ext cx="3361544" cy="3404780"/>
          </a:xfrm>
        </p:spPr>
      </p:pic>
      <p:pic>
        <p:nvPicPr>
          <p:cNvPr id="5" name="Picture 4">
            <a:extLst>
              <a:ext uri="{FF2B5EF4-FFF2-40B4-BE49-F238E27FC236}">
                <a16:creationId xmlns:a16="http://schemas.microsoft.com/office/drawing/2014/main" id="{2389893D-5FB2-5D43-539F-B97550402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Arrow: Down 7">
            <a:extLst>
              <a:ext uri="{FF2B5EF4-FFF2-40B4-BE49-F238E27FC236}">
                <a16:creationId xmlns:a16="http://schemas.microsoft.com/office/drawing/2014/main" id="{A10414C4-8D79-F0F3-BE5B-7C66F9980D78}"/>
              </a:ext>
            </a:extLst>
          </p:cNvPr>
          <p:cNvSpPr/>
          <p:nvPr/>
        </p:nvSpPr>
        <p:spPr>
          <a:xfrm rot="9568093">
            <a:off x="5756223" y="3515046"/>
            <a:ext cx="382250" cy="7195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11EF37D2-A190-E4D7-C0AA-C24D8411703B}"/>
              </a:ext>
            </a:extLst>
          </p:cNvPr>
          <p:cNvSpPr>
            <a:spLocks noGrp="1"/>
          </p:cNvSpPr>
          <p:nvPr>
            <p:ph type="sldNum" sz="quarter" idx="12"/>
          </p:nvPr>
        </p:nvSpPr>
        <p:spPr/>
        <p:txBody>
          <a:bodyPr/>
          <a:lstStyle/>
          <a:p>
            <a:fld id="{B526AB5D-7984-45D9-B5FA-A434900388EA}" type="slidenum">
              <a:rPr lang="en-US" smtClean="0"/>
              <a:t>51</a:t>
            </a:fld>
            <a:endParaRPr lang="en-US" dirty="0"/>
          </a:p>
        </p:txBody>
      </p:sp>
    </p:spTree>
    <p:extLst>
      <p:ext uri="{BB962C8B-B14F-4D97-AF65-F5344CB8AC3E}">
        <p14:creationId xmlns:p14="http://schemas.microsoft.com/office/powerpoint/2010/main" val="8608947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8A5A3-EFF9-EBD8-6793-A8B18F2AFBF4}"/>
              </a:ext>
            </a:extLst>
          </p:cNvPr>
          <p:cNvSpPr>
            <a:spLocks noGrp="1"/>
          </p:cNvSpPr>
          <p:nvPr>
            <p:ph type="title"/>
          </p:nvPr>
        </p:nvSpPr>
        <p:spPr/>
        <p:txBody>
          <a:bodyPr/>
          <a:lstStyle/>
          <a:p>
            <a:pPr algn="ctr"/>
            <a:r>
              <a:rPr lang="en-US" dirty="0">
                <a:solidFill>
                  <a:schemeClr val="bg1"/>
                </a:solidFill>
              </a:rPr>
              <a:t>Viewing your Post Roster</a:t>
            </a:r>
          </a:p>
        </p:txBody>
      </p:sp>
      <p:sp>
        <p:nvSpPr>
          <p:cNvPr id="3" name="Content Placeholder 2">
            <a:extLst>
              <a:ext uri="{FF2B5EF4-FFF2-40B4-BE49-F238E27FC236}">
                <a16:creationId xmlns:a16="http://schemas.microsoft.com/office/drawing/2014/main" id="{8F52FE3D-8CAB-5631-BD07-0F8EA8657188}"/>
              </a:ext>
            </a:extLst>
          </p:cNvPr>
          <p:cNvSpPr>
            <a:spLocks noGrp="1"/>
          </p:cNvSpPr>
          <p:nvPr>
            <p:ph sz="half" idx="1"/>
          </p:nvPr>
        </p:nvSpPr>
        <p:spPr/>
        <p:txBody>
          <a:bodyPr/>
          <a:lstStyle/>
          <a:p>
            <a:r>
              <a:rPr lang="en-US" dirty="0">
                <a:solidFill>
                  <a:schemeClr val="bg1"/>
                </a:solidFill>
              </a:rPr>
              <a:t>The first thing you want to do is enable editing.</a:t>
            </a:r>
          </a:p>
        </p:txBody>
      </p:sp>
      <p:pic>
        <p:nvPicPr>
          <p:cNvPr id="11" name="Content Placeholder 10">
            <a:extLst>
              <a:ext uri="{FF2B5EF4-FFF2-40B4-BE49-F238E27FC236}">
                <a16:creationId xmlns:a16="http://schemas.microsoft.com/office/drawing/2014/main" id="{FE0F9D0A-E473-BFB7-DF5B-DAED5BD61810}"/>
              </a:ext>
            </a:extLst>
          </p:cNvPr>
          <p:cNvPicPr>
            <a:picLocks noGrp="1" noChangeAspect="1"/>
          </p:cNvPicPr>
          <p:nvPr>
            <p:ph sz="half" idx="2"/>
          </p:nvPr>
        </p:nvPicPr>
        <p:blipFill>
          <a:blip r:embed="rId2"/>
          <a:stretch>
            <a:fillRect/>
          </a:stretch>
        </p:blipFill>
        <p:spPr>
          <a:xfrm>
            <a:off x="4629150" y="2399110"/>
            <a:ext cx="4448135" cy="3090863"/>
          </a:xfrm>
        </p:spPr>
      </p:pic>
      <p:pic>
        <p:nvPicPr>
          <p:cNvPr id="5" name="Picture 4">
            <a:extLst>
              <a:ext uri="{FF2B5EF4-FFF2-40B4-BE49-F238E27FC236}">
                <a16:creationId xmlns:a16="http://schemas.microsoft.com/office/drawing/2014/main" id="{7F7E0F0B-9CBE-DD68-5046-FC91CDC1E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Arrow: Down 11">
            <a:extLst>
              <a:ext uri="{FF2B5EF4-FFF2-40B4-BE49-F238E27FC236}">
                <a16:creationId xmlns:a16="http://schemas.microsoft.com/office/drawing/2014/main" id="{1F4E0A94-24CC-29C2-31A0-3174C2678826}"/>
              </a:ext>
            </a:extLst>
          </p:cNvPr>
          <p:cNvSpPr/>
          <p:nvPr/>
        </p:nvSpPr>
        <p:spPr>
          <a:xfrm>
            <a:off x="6893113" y="1720561"/>
            <a:ext cx="303551" cy="67854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81DE20B3-AFEB-EB79-8C2E-F5A4E46C60C9}"/>
              </a:ext>
            </a:extLst>
          </p:cNvPr>
          <p:cNvSpPr>
            <a:spLocks noGrp="1"/>
          </p:cNvSpPr>
          <p:nvPr>
            <p:ph type="sldNum" sz="quarter" idx="12"/>
          </p:nvPr>
        </p:nvSpPr>
        <p:spPr/>
        <p:txBody>
          <a:bodyPr/>
          <a:lstStyle/>
          <a:p>
            <a:fld id="{B526AB5D-7984-45D9-B5FA-A434900388EA}" type="slidenum">
              <a:rPr lang="en-US" smtClean="0"/>
              <a:t>52</a:t>
            </a:fld>
            <a:endParaRPr lang="en-US" dirty="0"/>
          </a:p>
        </p:txBody>
      </p:sp>
    </p:spTree>
    <p:extLst>
      <p:ext uri="{BB962C8B-B14F-4D97-AF65-F5344CB8AC3E}">
        <p14:creationId xmlns:p14="http://schemas.microsoft.com/office/powerpoint/2010/main" val="4244795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CE2A-94C3-20AB-A439-B47068F9FE49}"/>
              </a:ext>
            </a:extLst>
          </p:cNvPr>
          <p:cNvSpPr>
            <a:spLocks noGrp="1"/>
          </p:cNvSpPr>
          <p:nvPr>
            <p:ph type="title"/>
          </p:nvPr>
        </p:nvSpPr>
        <p:spPr/>
        <p:txBody>
          <a:bodyPr/>
          <a:lstStyle/>
          <a:p>
            <a:pPr algn="ctr"/>
            <a:r>
              <a:rPr lang="en-US" dirty="0">
                <a:solidFill>
                  <a:schemeClr val="bg1"/>
                </a:solidFill>
              </a:rPr>
              <a:t>Viewing your Post Roster</a:t>
            </a:r>
            <a:endParaRPr lang="en-US" dirty="0"/>
          </a:p>
        </p:txBody>
      </p:sp>
      <p:sp>
        <p:nvSpPr>
          <p:cNvPr id="3" name="Content Placeholder 2">
            <a:extLst>
              <a:ext uri="{FF2B5EF4-FFF2-40B4-BE49-F238E27FC236}">
                <a16:creationId xmlns:a16="http://schemas.microsoft.com/office/drawing/2014/main" id="{38DFCB39-AB3F-3435-9D20-5A7383307E5B}"/>
              </a:ext>
            </a:extLst>
          </p:cNvPr>
          <p:cNvSpPr>
            <a:spLocks noGrp="1"/>
          </p:cNvSpPr>
          <p:nvPr>
            <p:ph sz="half" idx="1"/>
          </p:nvPr>
        </p:nvSpPr>
        <p:spPr/>
        <p:txBody>
          <a:bodyPr/>
          <a:lstStyle/>
          <a:p>
            <a:r>
              <a:rPr lang="en-US" dirty="0">
                <a:solidFill>
                  <a:schemeClr val="bg1"/>
                </a:solidFill>
              </a:rPr>
              <a:t>Highlight the years by clicking at the top of the L.</a:t>
            </a:r>
          </a:p>
          <a:p>
            <a:endParaRPr lang="en-US" dirty="0">
              <a:solidFill>
                <a:schemeClr val="bg1"/>
              </a:solidFill>
            </a:endParaRPr>
          </a:p>
          <a:p>
            <a:r>
              <a:rPr lang="en-US" dirty="0">
                <a:solidFill>
                  <a:schemeClr val="bg1"/>
                </a:solidFill>
              </a:rPr>
              <a:t>Next all the way to your right click on Sort and Filter.</a:t>
            </a:r>
          </a:p>
        </p:txBody>
      </p:sp>
      <p:pic>
        <p:nvPicPr>
          <p:cNvPr id="6" name="Content Placeholder 5">
            <a:extLst>
              <a:ext uri="{FF2B5EF4-FFF2-40B4-BE49-F238E27FC236}">
                <a16:creationId xmlns:a16="http://schemas.microsoft.com/office/drawing/2014/main" id="{71D5F169-F861-B3BF-B111-AE7D694AB472}"/>
              </a:ext>
            </a:extLst>
          </p:cNvPr>
          <p:cNvPicPr>
            <a:picLocks noGrp="1" noChangeAspect="1"/>
          </p:cNvPicPr>
          <p:nvPr>
            <p:ph sz="half" idx="2"/>
          </p:nvPr>
        </p:nvPicPr>
        <p:blipFill>
          <a:blip r:embed="rId2"/>
          <a:stretch>
            <a:fillRect/>
          </a:stretch>
        </p:blipFill>
        <p:spPr>
          <a:xfrm>
            <a:off x="4629152" y="2472958"/>
            <a:ext cx="4409919" cy="2478785"/>
          </a:xfrm>
        </p:spPr>
      </p:pic>
      <p:pic>
        <p:nvPicPr>
          <p:cNvPr id="7" name="Picture 6">
            <a:extLst>
              <a:ext uri="{FF2B5EF4-FFF2-40B4-BE49-F238E27FC236}">
                <a16:creationId xmlns:a16="http://schemas.microsoft.com/office/drawing/2014/main" id="{DCBDFD49-C14D-BC49-138A-9C3670472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13">
            <a:extLst>
              <a:ext uri="{FF2B5EF4-FFF2-40B4-BE49-F238E27FC236}">
                <a16:creationId xmlns:a16="http://schemas.microsoft.com/office/drawing/2014/main" id="{6F9D978D-3C26-CC6B-47AA-06BC9ACAE7AE}"/>
              </a:ext>
            </a:extLst>
          </p:cNvPr>
          <p:cNvSpPr/>
          <p:nvPr/>
        </p:nvSpPr>
        <p:spPr>
          <a:xfrm>
            <a:off x="7604637" y="3429000"/>
            <a:ext cx="49776" cy="152778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4EB1EC6B-ECC2-2DB0-D11A-BB4607F0F071}"/>
              </a:ext>
            </a:extLst>
          </p:cNvPr>
          <p:cNvSpPr/>
          <p:nvPr/>
        </p:nvSpPr>
        <p:spPr>
          <a:xfrm>
            <a:off x="7423048" y="3423963"/>
            <a:ext cx="49776" cy="152778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Arrow: Down 15">
            <a:extLst>
              <a:ext uri="{FF2B5EF4-FFF2-40B4-BE49-F238E27FC236}">
                <a16:creationId xmlns:a16="http://schemas.microsoft.com/office/drawing/2014/main" id="{8BB0FFE8-0AA7-6BFC-B17A-F577E466F539}"/>
              </a:ext>
            </a:extLst>
          </p:cNvPr>
          <p:cNvSpPr/>
          <p:nvPr/>
        </p:nvSpPr>
        <p:spPr>
          <a:xfrm>
            <a:off x="7423048" y="2399110"/>
            <a:ext cx="278018" cy="79810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Arrow: Down 16">
            <a:extLst>
              <a:ext uri="{FF2B5EF4-FFF2-40B4-BE49-F238E27FC236}">
                <a16:creationId xmlns:a16="http://schemas.microsoft.com/office/drawing/2014/main" id="{7EB36FB3-F2FE-BD28-C324-BC888509F682}"/>
              </a:ext>
            </a:extLst>
          </p:cNvPr>
          <p:cNvSpPr/>
          <p:nvPr/>
        </p:nvSpPr>
        <p:spPr>
          <a:xfrm>
            <a:off x="8568517" y="2125267"/>
            <a:ext cx="380796" cy="43401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D7F98B5C-6C38-E480-D5B9-0D308635C31B}"/>
              </a:ext>
            </a:extLst>
          </p:cNvPr>
          <p:cNvSpPr>
            <a:spLocks noGrp="1"/>
          </p:cNvSpPr>
          <p:nvPr>
            <p:ph type="sldNum" sz="quarter" idx="12"/>
          </p:nvPr>
        </p:nvSpPr>
        <p:spPr/>
        <p:txBody>
          <a:bodyPr/>
          <a:lstStyle/>
          <a:p>
            <a:fld id="{B526AB5D-7984-45D9-B5FA-A434900388EA}" type="slidenum">
              <a:rPr lang="en-US" smtClean="0"/>
              <a:t>53</a:t>
            </a:fld>
            <a:endParaRPr lang="en-US" dirty="0"/>
          </a:p>
        </p:txBody>
      </p:sp>
    </p:spTree>
    <p:extLst>
      <p:ext uri="{BB962C8B-B14F-4D97-AF65-F5344CB8AC3E}">
        <p14:creationId xmlns:p14="http://schemas.microsoft.com/office/powerpoint/2010/main" val="14167616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4F2BF-5380-B20B-2EF0-33C2B5054F7B}"/>
              </a:ext>
            </a:extLst>
          </p:cNvPr>
          <p:cNvSpPr>
            <a:spLocks noGrp="1"/>
          </p:cNvSpPr>
          <p:nvPr>
            <p:ph type="title"/>
          </p:nvPr>
        </p:nvSpPr>
        <p:spPr/>
        <p:txBody>
          <a:bodyPr/>
          <a:lstStyle/>
          <a:p>
            <a:pPr algn="ctr"/>
            <a:r>
              <a:rPr lang="en-US" dirty="0">
                <a:solidFill>
                  <a:schemeClr val="bg1"/>
                </a:solidFill>
              </a:rPr>
              <a:t>Viewing your Post Roster</a:t>
            </a:r>
          </a:p>
        </p:txBody>
      </p:sp>
      <p:sp>
        <p:nvSpPr>
          <p:cNvPr id="3" name="Content Placeholder 2">
            <a:extLst>
              <a:ext uri="{FF2B5EF4-FFF2-40B4-BE49-F238E27FC236}">
                <a16:creationId xmlns:a16="http://schemas.microsoft.com/office/drawing/2014/main" id="{5B25F493-D9EF-395E-47F7-2D130F078C2C}"/>
              </a:ext>
            </a:extLst>
          </p:cNvPr>
          <p:cNvSpPr>
            <a:spLocks noGrp="1"/>
          </p:cNvSpPr>
          <p:nvPr>
            <p:ph sz="half" idx="1"/>
          </p:nvPr>
        </p:nvSpPr>
        <p:spPr/>
        <p:txBody>
          <a:bodyPr/>
          <a:lstStyle/>
          <a:p>
            <a:endParaRPr lang="en-US" dirty="0">
              <a:solidFill>
                <a:schemeClr val="bg1"/>
              </a:solidFill>
            </a:endParaRPr>
          </a:p>
          <a:p>
            <a:pPr marL="0" indent="0">
              <a:buNone/>
            </a:pPr>
            <a:endParaRPr lang="en-US" dirty="0">
              <a:solidFill>
                <a:schemeClr val="bg1"/>
              </a:solidFill>
            </a:endParaRPr>
          </a:p>
          <a:p>
            <a:endParaRPr lang="en-US" dirty="0">
              <a:solidFill>
                <a:schemeClr val="bg1"/>
              </a:solidFill>
            </a:endParaRPr>
          </a:p>
          <a:p>
            <a:r>
              <a:rPr lang="en-US" dirty="0">
                <a:solidFill>
                  <a:schemeClr val="bg1"/>
                </a:solidFill>
              </a:rPr>
              <a:t>Click on Sort Z to A.</a:t>
            </a:r>
          </a:p>
        </p:txBody>
      </p:sp>
      <p:pic>
        <p:nvPicPr>
          <p:cNvPr id="11" name="Content Placeholder 10">
            <a:extLst>
              <a:ext uri="{FF2B5EF4-FFF2-40B4-BE49-F238E27FC236}">
                <a16:creationId xmlns:a16="http://schemas.microsoft.com/office/drawing/2014/main" id="{8834FC30-F1F1-C625-1758-DE0144A0331E}"/>
              </a:ext>
            </a:extLst>
          </p:cNvPr>
          <p:cNvPicPr>
            <a:picLocks noGrp="1" noChangeAspect="1"/>
          </p:cNvPicPr>
          <p:nvPr>
            <p:ph sz="half" idx="2"/>
          </p:nvPr>
        </p:nvPicPr>
        <p:blipFill>
          <a:blip r:embed="rId2"/>
          <a:stretch>
            <a:fillRect/>
          </a:stretch>
        </p:blipFill>
        <p:spPr>
          <a:xfrm>
            <a:off x="5086143" y="2729351"/>
            <a:ext cx="2972215" cy="2257740"/>
          </a:xfrm>
        </p:spPr>
      </p:pic>
      <p:pic>
        <p:nvPicPr>
          <p:cNvPr id="5" name="Picture 4">
            <a:extLst>
              <a:ext uri="{FF2B5EF4-FFF2-40B4-BE49-F238E27FC236}">
                <a16:creationId xmlns:a16="http://schemas.microsoft.com/office/drawing/2014/main" id="{B5D8D698-5A3F-D0EB-FD8B-893326A62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Arrow: Down 11">
            <a:extLst>
              <a:ext uri="{FF2B5EF4-FFF2-40B4-BE49-F238E27FC236}">
                <a16:creationId xmlns:a16="http://schemas.microsoft.com/office/drawing/2014/main" id="{2EDF53F1-B740-2EFA-61D5-DBCE3FBFB6F6}"/>
              </a:ext>
            </a:extLst>
          </p:cNvPr>
          <p:cNvSpPr/>
          <p:nvPr/>
        </p:nvSpPr>
        <p:spPr>
          <a:xfrm rot="3390888">
            <a:off x="7816640" y="2730490"/>
            <a:ext cx="483434" cy="12238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B94DE25A-250C-5CF5-905D-9D2C99571F82}"/>
              </a:ext>
            </a:extLst>
          </p:cNvPr>
          <p:cNvSpPr>
            <a:spLocks noGrp="1"/>
          </p:cNvSpPr>
          <p:nvPr>
            <p:ph type="sldNum" sz="quarter" idx="12"/>
          </p:nvPr>
        </p:nvSpPr>
        <p:spPr/>
        <p:txBody>
          <a:bodyPr/>
          <a:lstStyle/>
          <a:p>
            <a:fld id="{B526AB5D-7984-45D9-B5FA-A434900388EA}" type="slidenum">
              <a:rPr lang="en-US" smtClean="0"/>
              <a:t>54</a:t>
            </a:fld>
            <a:endParaRPr lang="en-US" dirty="0"/>
          </a:p>
        </p:txBody>
      </p:sp>
    </p:spTree>
    <p:extLst>
      <p:ext uri="{BB962C8B-B14F-4D97-AF65-F5344CB8AC3E}">
        <p14:creationId xmlns:p14="http://schemas.microsoft.com/office/powerpoint/2010/main" val="8147120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CC3C4-50D0-F212-1107-7740E0059535}"/>
              </a:ext>
            </a:extLst>
          </p:cNvPr>
          <p:cNvSpPr>
            <a:spLocks noGrp="1"/>
          </p:cNvSpPr>
          <p:nvPr>
            <p:ph type="title"/>
          </p:nvPr>
        </p:nvSpPr>
        <p:spPr/>
        <p:txBody>
          <a:bodyPr/>
          <a:lstStyle/>
          <a:p>
            <a:pPr algn="ctr"/>
            <a:r>
              <a:rPr lang="en-US" dirty="0">
                <a:solidFill>
                  <a:schemeClr val="bg1"/>
                </a:solidFill>
              </a:rPr>
              <a:t>Viewing your Post Roster</a:t>
            </a:r>
          </a:p>
        </p:txBody>
      </p:sp>
      <p:sp>
        <p:nvSpPr>
          <p:cNvPr id="3" name="Content Placeholder 2">
            <a:extLst>
              <a:ext uri="{FF2B5EF4-FFF2-40B4-BE49-F238E27FC236}">
                <a16:creationId xmlns:a16="http://schemas.microsoft.com/office/drawing/2014/main" id="{5325A525-1972-6AA5-CBB2-08F89FDE7F27}"/>
              </a:ext>
            </a:extLst>
          </p:cNvPr>
          <p:cNvSpPr>
            <a:spLocks noGrp="1"/>
          </p:cNvSpPr>
          <p:nvPr>
            <p:ph sz="half" idx="1"/>
          </p:nvPr>
        </p:nvSpPr>
        <p:spPr/>
        <p:txBody>
          <a:bodyPr>
            <a:normAutofit fontScale="92500" lnSpcReduction="10000"/>
          </a:bodyPr>
          <a:lstStyle/>
          <a:p>
            <a:r>
              <a:rPr lang="en-US" dirty="0">
                <a:solidFill>
                  <a:schemeClr val="bg1"/>
                </a:solidFill>
              </a:rPr>
              <a:t>This will put the years in order starting from the highest year to the lowest. Now you want to scroll down to the last current year. </a:t>
            </a:r>
          </a:p>
          <a:p>
            <a:endParaRPr lang="en-US" dirty="0">
              <a:solidFill>
                <a:schemeClr val="bg1"/>
              </a:solidFill>
            </a:endParaRPr>
          </a:p>
          <a:p>
            <a:r>
              <a:rPr lang="en-US" dirty="0">
                <a:solidFill>
                  <a:schemeClr val="bg1"/>
                </a:solidFill>
              </a:rPr>
              <a:t>Look over to your left and your will see how many active members for the current year there are.</a:t>
            </a:r>
          </a:p>
          <a:p>
            <a:endParaRPr lang="en-US" dirty="0">
              <a:solidFill>
                <a:schemeClr val="bg1"/>
              </a:solidFill>
            </a:endParaRPr>
          </a:p>
        </p:txBody>
      </p:sp>
      <p:pic>
        <p:nvPicPr>
          <p:cNvPr id="7" name="Content Placeholder 6">
            <a:extLst>
              <a:ext uri="{FF2B5EF4-FFF2-40B4-BE49-F238E27FC236}">
                <a16:creationId xmlns:a16="http://schemas.microsoft.com/office/drawing/2014/main" id="{D5201377-17A5-17BA-343A-5EAC037FB0AD}"/>
              </a:ext>
            </a:extLst>
          </p:cNvPr>
          <p:cNvPicPr>
            <a:picLocks noGrp="1" noChangeAspect="1"/>
          </p:cNvPicPr>
          <p:nvPr>
            <p:ph sz="half" idx="2"/>
          </p:nvPr>
        </p:nvPicPr>
        <p:blipFill>
          <a:blip r:embed="rId2"/>
          <a:stretch>
            <a:fillRect/>
          </a:stretch>
        </p:blipFill>
        <p:spPr>
          <a:xfrm>
            <a:off x="5961374" y="2343534"/>
            <a:ext cx="1221752" cy="3029373"/>
          </a:xfrm>
        </p:spPr>
      </p:pic>
      <p:pic>
        <p:nvPicPr>
          <p:cNvPr id="5" name="Picture 4">
            <a:extLst>
              <a:ext uri="{FF2B5EF4-FFF2-40B4-BE49-F238E27FC236}">
                <a16:creationId xmlns:a16="http://schemas.microsoft.com/office/drawing/2014/main" id="{7E0DEE24-C889-FF4B-B01D-8C851CFEB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4426FB05-87D1-7B4D-E4F2-C3A66464548B}"/>
              </a:ext>
            </a:extLst>
          </p:cNvPr>
          <p:cNvSpPr>
            <a:spLocks noGrp="1"/>
          </p:cNvSpPr>
          <p:nvPr>
            <p:ph type="sldNum" sz="quarter" idx="12"/>
          </p:nvPr>
        </p:nvSpPr>
        <p:spPr/>
        <p:txBody>
          <a:bodyPr/>
          <a:lstStyle/>
          <a:p>
            <a:fld id="{B526AB5D-7984-45D9-B5FA-A434900388EA}" type="slidenum">
              <a:rPr lang="en-US" smtClean="0"/>
              <a:t>55</a:t>
            </a:fld>
            <a:endParaRPr lang="en-US" dirty="0"/>
          </a:p>
        </p:txBody>
      </p:sp>
    </p:spTree>
    <p:extLst>
      <p:ext uri="{BB962C8B-B14F-4D97-AF65-F5344CB8AC3E}">
        <p14:creationId xmlns:p14="http://schemas.microsoft.com/office/powerpoint/2010/main" val="3660747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E726-2C49-49EB-B3E4-88E63AE186AB}"/>
              </a:ext>
            </a:extLst>
          </p:cNvPr>
          <p:cNvSpPr>
            <a:spLocks noGrp="1"/>
          </p:cNvSpPr>
          <p:nvPr>
            <p:ph type="title"/>
          </p:nvPr>
        </p:nvSpPr>
        <p:spPr/>
        <p:txBody>
          <a:bodyPr/>
          <a:lstStyle/>
          <a:p>
            <a:pPr algn="ctr"/>
            <a:r>
              <a:rPr lang="en-US" dirty="0">
                <a:solidFill>
                  <a:schemeClr val="bg1"/>
                </a:solidFill>
              </a:rPr>
              <a:t>Paid Up For Life (PULF)</a:t>
            </a:r>
          </a:p>
        </p:txBody>
      </p:sp>
      <p:sp>
        <p:nvSpPr>
          <p:cNvPr id="3" name="Content Placeholder 2">
            <a:extLst>
              <a:ext uri="{FF2B5EF4-FFF2-40B4-BE49-F238E27FC236}">
                <a16:creationId xmlns:a16="http://schemas.microsoft.com/office/drawing/2014/main" id="{3B21B30D-39F6-C0A2-E03D-003110D605C3}"/>
              </a:ext>
            </a:extLst>
          </p:cNvPr>
          <p:cNvSpPr>
            <a:spLocks noGrp="1"/>
          </p:cNvSpPr>
          <p:nvPr>
            <p:ph sz="half" idx="1"/>
          </p:nvPr>
        </p:nvSpPr>
        <p:spPr/>
        <p:txBody>
          <a:bodyPr/>
          <a:lstStyle/>
          <a:p>
            <a:r>
              <a:rPr lang="en-US" dirty="0">
                <a:solidFill>
                  <a:schemeClr val="bg1"/>
                </a:solidFill>
              </a:rPr>
              <a:t>From the main page.</a:t>
            </a:r>
          </a:p>
          <a:p>
            <a:r>
              <a:rPr lang="en-US" dirty="0">
                <a:solidFill>
                  <a:schemeClr val="bg1"/>
                </a:solidFill>
              </a:rPr>
              <a:t>Enter the Members I.D. or Name you wish to do a PULF for.</a:t>
            </a:r>
          </a:p>
          <a:p>
            <a:r>
              <a:rPr lang="en-US" dirty="0">
                <a:solidFill>
                  <a:schemeClr val="bg1"/>
                </a:solidFill>
              </a:rPr>
              <a:t>Click the Search Tab.</a:t>
            </a:r>
          </a:p>
        </p:txBody>
      </p:sp>
      <p:pic>
        <p:nvPicPr>
          <p:cNvPr id="14" name="Content Placeholder 9">
            <a:extLst>
              <a:ext uri="{FF2B5EF4-FFF2-40B4-BE49-F238E27FC236}">
                <a16:creationId xmlns:a16="http://schemas.microsoft.com/office/drawing/2014/main" id="{04F0EA3E-6A16-F465-ED9D-F41B4EB5C8B5}"/>
              </a:ext>
            </a:extLst>
          </p:cNvPr>
          <p:cNvPicPr>
            <a:picLocks noGrp="1" noChangeAspect="1"/>
          </p:cNvPicPr>
          <p:nvPr>
            <p:ph sz="half" idx="2"/>
          </p:nvPr>
        </p:nvPicPr>
        <p:blipFill>
          <a:blip r:embed="rId2"/>
          <a:stretch>
            <a:fillRect/>
          </a:stretch>
        </p:blipFill>
        <p:spPr>
          <a:xfrm>
            <a:off x="4629150" y="2472958"/>
            <a:ext cx="4426067" cy="2667731"/>
          </a:xfrm>
        </p:spPr>
      </p:pic>
      <p:pic>
        <p:nvPicPr>
          <p:cNvPr id="5" name="Picture 4">
            <a:extLst>
              <a:ext uri="{FF2B5EF4-FFF2-40B4-BE49-F238E27FC236}">
                <a16:creationId xmlns:a16="http://schemas.microsoft.com/office/drawing/2014/main" id="{21B2F962-491E-49D8-C7BF-3D995DD1D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Arrow: Down 14">
            <a:extLst>
              <a:ext uri="{FF2B5EF4-FFF2-40B4-BE49-F238E27FC236}">
                <a16:creationId xmlns:a16="http://schemas.microsoft.com/office/drawing/2014/main" id="{3DA5740B-F6AE-F4D8-C6C0-FF52C1B08017}"/>
              </a:ext>
            </a:extLst>
          </p:cNvPr>
          <p:cNvSpPr/>
          <p:nvPr/>
        </p:nvSpPr>
        <p:spPr>
          <a:xfrm>
            <a:off x="5553856" y="3311323"/>
            <a:ext cx="371006" cy="73802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Arrow: Up 15">
            <a:extLst>
              <a:ext uri="{FF2B5EF4-FFF2-40B4-BE49-F238E27FC236}">
                <a16:creationId xmlns:a16="http://schemas.microsoft.com/office/drawing/2014/main" id="{190E2C23-0B6C-868D-861D-BE43FCFEC2A4}"/>
              </a:ext>
            </a:extLst>
          </p:cNvPr>
          <p:cNvSpPr/>
          <p:nvPr/>
        </p:nvSpPr>
        <p:spPr>
          <a:xfrm rot="17237366">
            <a:off x="5756223" y="4491108"/>
            <a:ext cx="337279" cy="753256"/>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FDBBFDEB-2EDE-02EE-42FA-27F32A608C60}"/>
              </a:ext>
            </a:extLst>
          </p:cNvPr>
          <p:cNvSpPr>
            <a:spLocks noGrp="1"/>
          </p:cNvSpPr>
          <p:nvPr>
            <p:ph type="sldNum" sz="quarter" idx="12"/>
          </p:nvPr>
        </p:nvSpPr>
        <p:spPr/>
        <p:txBody>
          <a:bodyPr/>
          <a:lstStyle/>
          <a:p>
            <a:fld id="{B526AB5D-7984-45D9-B5FA-A434900388EA}" type="slidenum">
              <a:rPr lang="en-US" smtClean="0"/>
              <a:t>56</a:t>
            </a:fld>
            <a:endParaRPr lang="en-US" dirty="0"/>
          </a:p>
        </p:txBody>
      </p:sp>
    </p:spTree>
    <p:extLst>
      <p:ext uri="{BB962C8B-B14F-4D97-AF65-F5344CB8AC3E}">
        <p14:creationId xmlns:p14="http://schemas.microsoft.com/office/powerpoint/2010/main" val="18232776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D0C1-EEFD-7F3B-363B-331F3BBA5734}"/>
              </a:ext>
            </a:extLst>
          </p:cNvPr>
          <p:cNvSpPr>
            <a:spLocks noGrp="1"/>
          </p:cNvSpPr>
          <p:nvPr>
            <p:ph type="title"/>
          </p:nvPr>
        </p:nvSpPr>
        <p:spPr/>
        <p:txBody>
          <a:bodyPr/>
          <a:lstStyle/>
          <a:p>
            <a:pPr algn="ctr"/>
            <a:r>
              <a:rPr lang="en-US" dirty="0">
                <a:solidFill>
                  <a:schemeClr val="bg1"/>
                </a:solidFill>
              </a:rPr>
              <a:t>Paid Up For Life (PULF)</a:t>
            </a:r>
            <a:endParaRPr lang="en-US" dirty="0"/>
          </a:p>
        </p:txBody>
      </p:sp>
      <p:sp>
        <p:nvSpPr>
          <p:cNvPr id="3" name="Content Placeholder 2">
            <a:extLst>
              <a:ext uri="{FF2B5EF4-FFF2-40B4-BE49-F238E27FC236}">
                <a16:creationId xmlns:a16="http://schemas.microsoft.com/office/drawing/2014/main" id="{4E9A89A0-DE4E-309D-8047-DAE7C947EA17}"/>
              </a:ext>
            </a:extLst>
          </p:cNvPr>
          <p:cNvSpPr>
            <a:spLocks noGrp="1"/>
          </p:cNvSpPr>
          <p:nvPr>
            <p:ph sz="half" idx="1"/>
          </p:nvPr>
        </p:nvSpPr>
        <p:spPr/>
        <p:txBody>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Next click on the members name below.</a:t>
            </a:r>
          </a:p>
        </p:txBody>
      </p:sp>
      <p:pic>
        <p:nvPicPr>
          <p:cNvPr id="6" name="Content Placeholder 4" descr="A screenshot of a computer screen&#10;&#10;Description automatically generated">
            <a:extLst>
              <a:ext uri="{FF2B5EF4-FFF2-40B4-BE49-F238E27FC236}">
                <a16:creationId xmlns:a16="http://schemas.microsoft.com/office/drawing/2014/main" id="{EA17DD94-DFDD-E4C7-F916-B079E11FCE5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6100480" y="3510819"/>
            <a:ext cx="943540" cy="980949"/>
          </a:xfrm>
          <a:prstGeom prst="rect">
            <a:avLst/>
          </a:prstGeom>
          <a:noFill/>
          <a:ln>
            <a:noFill/>
          </a:ln>
        </p:spPr>
      </p:pic>
      <p:pic>
        <p:nvPicPr>
          <p:cNvPr id="5" name="Picture 4">
            <a:extLst>
              <a:ext uri="{FF2B5EF4-FFF2-40B4-BE49-F238E27FC236}">
                <a16:creationId xmlns:a16="http://schemas.microsoft.com/office/drawing/2014/main" id="{8F68D6C0-D199-CDF1-85F6-B2FB4CC33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Arrow: Down 6">
            <a:extLst>
              <a:ext uri="{FF2B5EF4-FFF2-40B4-BE49-F238E27FC236}">
                <a16:creationId xmlns:a16="http://schemas.microsoft.com/office/drawing/2014/main" id="{817F051A-55F5-9500-DD37-3C3166C54A93}"/>
              </a:ext>
            </a:extLst>
          </p:cNvPr>
          <p:cNvSpPr/>
          <p:nvPr/>
        </p:nvSpPr>
        <p:spPr>
          <a:xfrm rot="7477499">
            <a:off x="7512415" y="3942280"/>
            <a:ext cx="332594" cy="99417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F5D061A6-D42A-E79A-CA58-383CBA2AEBAB}"/>
              </a:ext>
            </a:extLst>
          </p:cNvPr>
          <p:cNvSpPr>
            <a:spLocks noGrp="1"/>
          </p:cNvSpPr>
          <p:nvPr>
            <p:ph type="sldNum" sz="quarter" idx="12"/>
          </p:nvPr>
        </p:nvSpPr>
        <p:spPr/>
        <p:txBody>
          <a:bodyPr/>
          <a:lstStyle/>
          <a:p>
            <a:fld id="{B526AB5D-7984-45D9-B5FA-A434900388EA}" type="slidenum">
              <a:rPr lang="en-US" smtClean="0"/>
              <a:t>57</a:t>
            </a:fld>
            <a:endParaRPr lang="en-US" dirty="0"/>
          </a:p>
        </p:txBody>
      </p:sp>
    </p:spTree>
    <p:extLst>
      <p:ext uri="{BB962C8B-B14F-4D97-AF65-F5344CB8AC3E}">
        <p14:creationId xmlns:p14="http://schemas.microsoft.com/office/powerpoint/2010/main" val="6374291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60C5-CBD1-4BCA-B3D8-D5593CB20D5A}"/>
              </a:ext>
            </a:extLst>
          </p:cNvPr>
          <p:cNvSpPr>
            <a:spLocks noGrp="1"/>
          </p:cNvSpPr>
          <p:nvPr>
            <p:ph type="title"/>
          </p:nvPr>
        </p:nvSpPr>
        <p:spPr/>
        <p:txBody>
          <a:bodyPr/>
          <a:lstStyle/>
          <a:p>
            <a:pPr algn="ctr"/>
            <a:r>
              <a:rPr lang="en-US" dirty="0">
                <a:solidFill>
                  <a:schemeClr val="bg1"/>
                </a:solidFill>
              </a:rPr>
              <a:t>Paid Up For Life (PULF)</a:t>
            </a:r>
            <a:endParaRPr lang="en-US" dirty="0"/>
          </a:p>
        </p:txBody>
      </p:sp>
      <p:sp>
        <p:nvSpPr>
          <p:cNvPr id="3" name="Content Placeholder 2">
            <a:extLst>
              <a:ext uri="{FF2B5EF4-FFF2-40B4-BE49-F238E27FC236}">
                <a16:creationId xmlns:a16="http://schemas.microsoft.com/office/drawing/2014/main" id="{16330578-1175-30AA-A6B2-2053A55823AA}"/>
              </a:ext>
            </a:extLst>
          </p:cNvPr>
          <p:cNvSpPr>
            <a:spLocks noGrp="1"/>
          </p:cNvSpPr>
          <p:nvPr>
            <p:ph sz="half" idx="1"/>
          </p:nvPr>
        </p:nvSpPr>
        <p:spPr/>
        <p:txBody>
          <a:bodyPr/>
          <a:lstStyle/>
          <a:p>
            <a:endParaRPr lang="en-US" dirty="0">
              <a:solidFill>
                <a:schemeClr val="bg1"/>
              </a:solidFill>
            </a:endParaRPr>
          </a:p>
          <a:p>
            <a:endParaRPr lang="en-US" dirty="0">
              <a:solidFill>
                <a:schemeClr val="bg1"/>
              </a:solidFill>
            </a:endParaRPr>
          </a:p>
          <a:p>
            <a:r>
              <a:rPr lang="en-US" dirty="0">
                <a:solidFill>
                  <a:schemeClr val="bg1"/>
                </a:solidFill>
              </a:rPr>
              <a:t>To the left of this page, you will see “MY VIEWS”.</a:t>
            </a:r>
          </a:p>
          <a:p>
            <a:endParaRPr lang="en-US" dirty="0">
              <a:solidFill>
                <a:schemeClr val="bg1"/>
              </a:solidFill>
            </a:endParaRPr>
          </a:p>
          <a:p>
            <a:endParaRPr lang="en-US" dirty="0">
              <a:solidFill>
                <a:schemeClr val="bg1"/>
              </a:solidFill>
            </a:endParaRPr>
          </a:p>
          <a:p>
            <a:r>
              <a:rPr lang="en-US" dirty="0">
                <a:solidFill>
                  <a:schemeClr val="bg1"/>
                </a:solidFill>
              </a:rPr>
              <a:t>Click on Paid Up For Life.</a:t>
            </a:r>
          </a:p>
        </p:txBody>
      </p:sp>
      <p:pic>
        <p:nvPicPr>
          <p:cNvPr id="7" name="Content Placeholder 6">
            <a:extLst>
              <a:ext uri="{FF2B5EF4-FFF2-40B4-BE49-F238E27FC236}">
                <a16:creationId xmlns:a16="http://schemas.microsoft.com/office/drawing/2014/main" id="{E9602780-9D53-1EF0-33E5-A13E420FE98A}"/>
              </a:ext>
            </a:extLst>
          </p:cNvPr>
          <p:cNvPicPr>
            <a:picLocks noGrp="1" noChangeAspect="1"/>
          </p:cNvPicPr>
          <p:nvPr>
            <p:ph sz="half" idx="2"/>
          </p:nvPr>
        </p:nvPicPr>
        <p:blipFill>
          <a:blip r:embed="rId2"/>
          <a:stretch>
            <a:fillRect/>
          </a:stretch>
        </p:blipFill>
        <p:spPr>
          <a:xfrm>
            <a:off x="5763034" y="2226469"/>
            <a:ext cx="2081384" cy="3263504"/>
          </a:xfrm>
        </p:spPr>
      </p:pic>
      <p:pic>
        <p:nvPicPr>
          <p:cNvPr id="5" name="Picture 4">
            <a:extLst>
              <a:ext uri="{FF2B5EF4-FFF2-40B4-BE49-F238E27FC236}">
                <a16:creationId xmlns:a16="http://schemas.microsoft.com/office/drawing/2014/main" id="{F668A7E5-CEAE-062D-1B2F-19C684716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Arrow: Up 7">
            <a:extLst>
              <a:ext uri="{FF2B5EF4-FFF2-40B4-BE49-F238E27FC236}">
                <a16:creationId xmlns:a16="http://schemas.microsoft.com/office/drawing/2014/main" id="{D7781FA1-CB4B-AED4-BBB0-58ACE42FF3BF}"/>
              </a:ext>
            </a:extLst>
          </p:cNvPr>
          <p:cNvSpPr/>
          <p:nvPr/>
        </p:nvSpPr>
        <p:spPr>
          <a:xfrm rot="15420971">
            <a:off x="7273978" y="4340774"/>
            <a:ext cx="375691" cy="1135505"/>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7081E55D-4462-B0A0-8C11-BA5E64ABE3E0}"/>
              </a:ext>
            </a:extLst>
          </p:cNvPr>
          <p:cNvSpPr>
            <a:spLocks noGrp="1"/>
          </p:cNvSpPr>
          <p:nvPr>
            <p:ph type="sldNum" sz="quarter" idx="12"/>
          </p:nvPr>
        </p:nvSpPr>
        <p:spPr/>
        <p:txBody>
          <a:bodyPr/>
          <a:lstStyle/>
          <a:p>
            <a:fld id="{B526AB5D-7984-45D9-B5FA-A434900388EA}" type="slidenum">
              <a:rPr lang="en-US" smtClean="0"/>
              <a:t>58</a:t>
            </a:fld>
            <a:endParaRPr lang="en-US" dirty="0"/>
          </a:p>
        </p:txBody>
      </p:sp>
    </p:spTree>
    <p:extLst>
      <p:ext uri="{BB962C8B-B14F-4D97-AF65-F5344CB8AC3E}">
        <p14:creationId xmlns:p14="http://schemas.microsoft.com/office/powerpoint/2010/main" val="3416194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45972-F2EC-789C-6DD3-E2B1D2DA4770}"/>
              </a:ext>
            </a:extLst>
          </p:cNvPr>
          <p:cNvSpPr>
            <a:spLocks noGrp="1"/>
          </p:cNvSpPr>
          <p:nvPr>
            <p:ph type="title"/>
          </p:nvPr>
        </p:nvSpPr>
        <p:spPr/>
        <p:txBody>
          <a:bodyPr/>
          <a:lstStyle/>
          <a:p>
            <a:pPr algn="ctr"/>
            <a:r>
              <a:rPr lang="en-US" dirty="0">
                <a:solidFill>
                  <a:schemeClr val="bg1"/>
                </a:solidFill>
              </a:rPr>
              <a:t>Paid Up For Life (PULF)</a:t>
            </a:r>
            <a:endParaRPr lang="en-US" dirty="0"/>
          </a:p>
        </p:txBody>
      </p:sp>
      <p:sp>
        <p:nvSpPr>
          <p:cNvPr id="3" name="Content Placeholder 2">
            <a:extLst>
              <a:ext uri="{FF2B5EF4-FFF2-40B4-BE49-F238E27FC236}">
                <a16:creationId xmlns:a16="http://schemas.microsoft.com/office/drawing/2014/main" id="{15AABE55-57CF-11A4-C0B2-27E4FAE87855}"/>
              </a:ext>
            </a:extLst>
          </p:cNvPr>
          <p:cNvSpPr>
            <a:spLocks noGrp="1"/>
          </p:cNvSpPr>
          <p:nvPr>
            <p:ph sz="half" idx="1"/>
          </p:nvPr>
        </p:nvSpPr>
        <p:spPr/>
        <p:txBody>
          <a:bodyPr>
            <a:normAutofit/>
          </a:bodyPr>
          <a:lstStyle/>
          <a:p>
            <a:pPr marL="0" indent="0">
              <a:buNone/>
            </a:pPr>
            <a:r>
              <a:rPr lang="en-US" dirty="0">
                <a:solidFill>
                  <a:schemeClr val="bg1"/>
                </a:solidFill>
              </a:rPr>
              <a:t>Here you will check to ensure all the members information is correct before you continue.</a:t>
            </a:r>
          </a:p>
          <a:p>
            <a:r>
              <a:rPr lang="en-US" dirty="0">
                <a:solidFill>
                  <a:schemeClr val="bg1"/>
                </a:solidFill>
              </a:rPr>
              <a:t>Check both boxes</a:t>
            </a:r>
          </a:p>
          <a:p>
            <a:r>
              <a:rPr lang="en-US" dirty="0">
                <a:solidFill>
                  <a:schemeClr val="bg1"/>
                </a:solidFill>
              </a:rPr>
              <a:t>If everything is correct click on Next.</a:t>
            </a:r>
          </a:p>
          <a:p>
            <a:endParaRPr lang="en-US" dirty="0">
              <a:solidFill>
                <a:schemeClr val="bg1"/>
              </a:solidFill>
            </a:endParaRPr>
          </a:p>
        </p:txBody>
      </p:sp>
      <p:pic>
        <p:nvPicPr>
          <p:cNvPr id="7" name="Content Placeholder 6">
            <a:extLst>
              <a:ext uri="{FF2B5EF4-FFF2-40B4-BE49-F238E27FC236}">
                <a16:creationId xmlns:a16="http://schemas.microsoft.com/office/drawing/2014/main" id="{5466003A-2B59-04C0-32E2-60E54923DE68}"/>
              </a:ext>
            </a:extLst>
          </p:cNvPr>
          <p:cNvPicPr>
            <a:picLocks noGrp="1" noChangeAspect="1"/>
          </p:cNvPicPr>
          <p:nvPr>
            <p:ph sz="half" idx="2"/>
          </p:nvPr>
        </p:nvPicPr>
        <p:blipFill>
          <a:blip r:embed="rId2"/>
          <a:stretch>
            <a:fillRect/>
          </a:stretch>
        </p:blipFill>
        <p:spPr>
          <a:xfrm>
            <a:off x="4473651" y="2399110"/>
            <a:ext cx="4589144" cy="2179448"/>
          </a:xfrm>
        </p:spPr>
      </p:pic>
      <p:pic>
        <p:nvPicPr>
          <p:cNvPr id="5" name="Picture 4">
            <a:extLst>
              <a:ext uri="{FF2B5EF4-FFF2-40B4-BE49-F238E27FC236}">
                <a16:creationId xmlns:a16="http://schemas.microsoft.com/office/drawing/2014/main" id="{5CE727A8-52A9-565C-BFBC-852734F76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43BE6454-7FBE-1626-943B-AE8764DC116E}"/>
              </a:ext>
            </a:extLst>
          </p:cNvPr>
          <p:cNvPicPr>
            <a:picLocks noChangeAspect="1"/>
          </p:cNvPicPr>
          <p:nvPr/>
        </p:nvPicPr>
        <p:blipFill>
          <a:blip r:embed="rId4"/>
          <a:stretch>
            <a:fillRect/>
          </a:stretch>
        </p:blipFill>
        <p:spPr>
          <a:xfrm>
            <a:off x="2253851" y="4611168"/>
            <a:ext cx="6808944" cy="1226497"/>
          </a:xfrm>
          <a:prstGeom prst="rect">
            <a:avLst/>
          </a:prstGeom>
        </p:spPr>
      </p:pic>
      <p:sp>
        <p:nvSpPr>
          <p:cNvPr id="4" name="Slide Number Placeholder 3">
            <a:extLst>
              <a:ext uri="{FF2B5EF4-FFF2-40B4-BE49-F238E27FC236}">
                <a16:creationId xmlns:a16="http://schemas.microsoft.com/office/drawing/2014/main" id="{4E3FD83F-F6A6-3E12-A24B-566F7E29EC17}"/>
              </a:ext>
            </a:extLst>
          </p:cNvPr>
          <p:cNvSpPr>
            <a:spLocks noGrp="1"/>
          </p:cNvSpPr>
          <p:nvPr>
            <p:ph type="sldNum" sz="quarter" idx="12"/>
          </p:nvPr>
        </p:nvSpPr>
        <p:spPr/>
        <p:txBody>
          <a:bodyPr/>
          <a:lstStyle/>
          <a:p>
            <a:fld id="{B526AB5D-7984-45D9-B5FA-A434900388EA}" type="slidenum">
              <a:rPr lang="en-US" smtClean="0"/>
              <a:t>59</a:t>
            </a:fld>
            <a:endParaRPr lang="en-US" dirty="0"/>
          </a:p>
        </p:txBody>
      </p:sp>
    </p:spTree>
    <p:extLst>
      <p:ext uri="{BB962C8B-B14F-4D97-AF65-F5344CB8AC3E}">
        <p14:creationId xmlns:p14="http://schemas.microsoft.com/office/powerpoint/2010/main" val="1072393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7365E-4074-245B-0D6D-D990B1456485}"/>
              </a:ext>
            </a:extLst>
          </p:cNvPr>
          <p:cNvSpPr>
            <a:spLocks noGrp="1"/>
          </p:cNvSpPr>
          <p:nvPr>
            <p:ph type="title"/>
          </p:nvPr>
        </p:nvSpPr>
        <p:spPr>
          <a:xfrm>
            <a:off x="628650" y="1131094"/>
            <a:ext cx="5509823" cy="994172"/>
          </a:xfrm>
        </p:spPr>
        <p:txBody>
          <a:bodyPr>
            <a:normAutofit fontScale="90000"/>
          </a:bodyPr>
          <a:lstStyle/>
          <a:p>
            <a:pPr algn="ctr"/>
            <a:r>
              <a:rPr lang="en-US" dirty="0">
                <a:solidFill>
                  <a:schemeClr val="bg1"/>
                </a:solidFill>
              </a:rPr>
              <a:t>Registering MyLegion.org</a:t>
            </a:r>
          </a:p>
        </p:txBody>
      </p:sp>
      <p:sp>
        <p:nvSpPr>
          <p:cNvPr id="3" name="Content Placeholder 2">
            <a:extLst>
              <a:ext uri="{FF2B5EF4-FFF2-40B4-BE49-F238E27FC236}">
                <a16:creationId xmlns:a16="http://schemas.microsoft.com/office/drawing/2014/main" id="{32A8BEFB-986B-69C2-E8B4-ABD9A6EDD624}"/>
              </a:ext>
            </a:extLst>
          </p:cNvPr>
          <p:cNvSpPr>
            <a:spLocks noGrp="1"/>
          </p:cNvSpPr>
          <p:nvPr>
            <p:ph sz="half" idx="1"/>
          </p:nvPr>
        </p:nvSpPr>
        <p:spPr/>
        <p:txBody>
          <a:bodyPr/>
          <a:lstStyle/>
          <a:p>
            <a:endParaRPr lang="en-US" dirty="0">
              <a:solidFill>
                <a:schemeClr val="bg1"/>
              </a:solidFill>
            </a:endParaRPr>
          </a:p>
          <a:p>
            <a:endParaRPr lang="en-US" dirty="0">
              <a:solidFill>
                <a:schemeClr val="bg1"/>
              </a:solidFill>
            </a:endParaRPr>
          </a:p>
          <a:p>
            <a:r>
              <a:rPr lang="en-US" dirty="0">
                <a:solidFill>
                  <a:schemeClr val="bg1"/>
                </a:solidFill>
              </a:rPr>
              <a:t>Start off by entering your last name, first name and address.</a:t>
            </a:r>
          </a:p>
          <a:p>
            <a:pPr marL="0" indent="0">
              <a:buNone/>
            </a:pPr>
            <a:endParaRPr lang="en-US" dirty="0">
              <a:solidFill>
                <a:schemeClr val="bg1"/>
              </a:solidFill>
            </a:endParaRPr>
          </a:p>
          <a:p>
            <a:r>
              <a:rPr lang="en-US" dirty="0">
                <a:solidFill>
                  <a:schemeClr val="bg1"/>
                </a:solidFill>
              </a:rPr>
              <a:t>Click on “Next” in the lower right corner.</a:t>
            </a:r>
          </a:p>
        </p:txBody>
      </p:sp>
      <p:pic>
        <p:nvPicPr>
          <p:cNvPr id="6" name="Content Placeholder 5">
            <a:extLst>
              <a:ext uri="{FF2B5EF4-FFF2-40B4-BE49-F238E27FC236}">
                <a16:creationId xmlns:a16="http://schemas.microsoft.com/office/drawing/2014/main" id="{A91AD365-A4AD-FF3D-AAFD-49B0155A0A45}"/>
              </a:ext>
            </a:extLst>
          </p:cNvPr>
          <p:cNvPicPr>
            <a:picLocks noGrp="1" noChangeAspect="1"/>
          </p:cNvPicPr>
          <p:nvPr>
            <p:ph sz="half" idx="2"/>
          </p:nvPr>
        </p:nvPicPr>
        <p:blipFill>
          <a:blip r:embed="rId2"/>
          <a:stretch>
            <a:fillRect/>
          </a:stretch>
        </p:blipFill>
        <p:spPr>
          <a:xfrm>
            <a:off x="5723932" y="1131095"/>
            <a:ext cx="1855963" cy="2483658"/>
          </a:xfrm>
        </p:spPr>
      </p:pic>
      <p:pic>
        <p:nvPicPr>
          <p:cNvPr id="9" name="Picture 8">
            <a:extLst>
              <a:ext uri="{FF2B5EF4-FFF2-40B4-BE49-F238E27FC236}">
                <a16:creationId xmlns:a16="http://schemas.microsoft.com/office/drawing/2014/main" id="{CDD824B9-74A3-922A-3D27-288CCFCF438C}"/>
              </a:ext>
            </a:extLst>
          </p:cNvPr>
          <p:cNvPicPr>
            <a:picLocks noChangeAspect="1"/>
          </p:cNvPicPr>
          <p:nvPr/>
        </p:nvPicPr>
        <p:blipFill>
          <a:blip r:embed="rId3"/>
          <a:stretch>
            <a:fillRect/>
          </a:stretch>
        </p:blipFill>
        <p:spPr>
          <a:xfrm>
            <a:off x="5649230" y="3741067"/>
            <a:ext cx="2005365" cy="2259683"/>
          </a:xfrm>
          <a:prstGeom prst="rect">
            <a:avLst/>
          </a:prstGeom>
        </p:spPr>
      </p:pic>
      <p:sp>
        <p:nvSpPr>
          <p:cNvPr id="10" name="Arrow: Right 9">
            <a:extLst>
              <a:ext uri="{FF2B5EF4-FFF2-40B4-BE49-F238E27FC236}">
                <a16:creationId xmlns:a16="http://schemas.microsoft.com/office/drawing/2014/main" id="{CE84E950-B283-B588-5E6C-4B5F01D2CF2F}"/>
              </a:ext>
            </a:extLst>
          </p:cNvPr>
          <p:cNvSpPr/>
          <p:nvPr/>
        </p:nvSpPr>
        <p:spPr>
          <a:xfrm rot="20212190">
            <a:off x="5003015" y="2238012"/>
            <a:ext cx="719528" cy="26982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Arrow: Right 10">
            <a:extLst>
              <a:ext uri="{FF2B5EF4-FFF2-40B4-BE49-F238E27FC236}">
                <a16:creationId xmlns:a16="http://schemas.microsoft.com/office/drawing/2014/main" id="{DF6FD41A-AFF9-1CB0-82BE-DA1ED8157B00}"/>
              </a:ext>
            </a:extLst>
          </p:cNvPr>
          <p:cNvSpPr/>
          <p:nvPr/>
        </p:nvSpPr>
        <p:spPr>
          <a:xfrm rot="8239954">
            <a:off x="7459882" y="5029807"/>
            <a:ext cx="794084" cy="49329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a:extLst>
              <a:ext uri="{FF2B5EF4-FFF2-40B4-BE49-F238E27FC236}">
                <a16:creationId xmlns:a16="http://schemas.microsoft.com/office/drawing/2014/main" id="{48353E31-BFC8-2869-A08F-DD7365554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2136" y="884605"/>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D5A7A50E-5384-D319-FE1D-08A4DF5372D4}"/>
              </a:ext>
            </a:extLst>
          </p:cNvPr>
          <p:cNvSpPr>
            <a:spLocks noGrp="1"/>
          </p:cNvSpPr>
          <p:nvPr>
            <p:ph type="sldNum" sz="quarter" idx="12"/>
          </p:nvPr>
        </p:nvSpPr>
        <p:spPr/>
        <p:txBody>
          <a:bodyPr/>
          <a:lstStyle/>
          <a:p>
            <a:fld id="{B526AB5D-7984-45D9-B5FA-A434900388EA}" type="slidenum">
              <a:rPr lang="en-US" smtClean="0"/>
              <a:t>6</a:t>
            </a:fld>
            <a:endParaRPr lang="en-US" dirty="0"/>
          </a:p>
        </p:txBody>
      </p:sp>
    </p:spTree>
    <p:extLst>
      <p:ext uri="{BB962C8B-B14F-4D97-AF65-F5344CB8AC3E}">
        <p14:creationId xmlns:p14="http://schemas.microsoft.com/office/powerpoint/2010/main" val="15481976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757E-CFD0-1EE8-0526-03404CC529C1}"/>
              </a:ext>
            </a:extLst>
          </p:cNvPr>
          <p:cNvSpPr>
            <a:spLocks noGrp="1"/>
          </p:cNvSpPr>
          <p:nvPr>
            <p:ph type="title"/>
          </p:nvPr>
        </p:nvSpPr>
        <p:spPr/>
        <p:txBody>
          <a:bodyPr/>
          <a:lstStyle/>
          <a:p>
            <a:pPr algn="ctr"/>
            <a:r>
              <a:rPr lang="en-US" dirty="0">
                <a:solidFill>
                  <a:schemeClr val="bg1"/>
                </a:solidFill>
              </a:rPr>
              <a:t>Paid Up For Life (PULF)</a:t>
            </a:r>
            <a:endParaRPr lang="en-US" dirty="0"/>
          </a:p>
        </p:txBody>
      </p:sp>
      <p:sp>
        <p:nvSpPr>
          <p:cNvPr id="3" name="Content Placeholder 2">
            <a:extLst>
              <a:ext uri="{FF2B5EF4-FFF2-40B4-BE49-F238E27FC236}">
                <a16:creationId xmlns:a16="http://schemas.microsoft.com/office/drawing/2014/main" id="{4A170B50-D06A-6D86-535F-9A665853B538}"/>
              </a:ext>
            </a:extLst>
          </p:cNvPr>
          <p:cNvSpPr>
            <a:spLocks noGrp="1"/>
          </p:cNvSpPr>
          <p:nvPr>
            <p:ph sz="half" idx="1"/>
          </p:nvPr>
        </p:nvSpPr>
        <p:spPr/>
        <p:txBody>
          <a:bodyPr/>
          <a:lstStyle/>
          <a:p>
            <a:r>
              <a:rPr lang="en-US" dirty="0">
                <a:solidFill>
                  <a:schemeClr val="bg1"/>
                </a:solidFill>
              </a:rPr>
              <a:t>Ensure the members demographics are correct.</a:t>
            </a:r>
          </a:p>
          <a:p>
            <a:endParaRPr lang="en-US" dirty="0">
              <a:solidFill>
                <a:schemeClr val="bg1"/>
              </a:solidFill>
            </a:endParaRPr>
          </a:p>
          <a:p>
            <a:r>
              <a:rPr lang="en-US" dirty="0">
                <a:solidFill>
                  <a:schemeClr val="bg1"/>
                </a:solidFill>
              </a:rPr>
              <a:t>Click on NEXT</a:t>
            </a:r>
          </a:p>
        </p:txBody>
      </p:sp>
      <p:pic>
        <p:nvPicPr>
          <p:cNvPr id="11" name="Content Placeholder 10">
            <a:extLst>
              <a:ext uri="{FF2B5EF4-FFF2-40B4-BE49-F238E27FC236}">
                <a16:creationId xmlns:a16="http://schemas.microsoft.com/office/drawing/2014/main" id="{7DC953B0-7509-0099-32B0-D6772C4966F9}"/>
              </a:ext>
            </a:extLst>
          </p:cNvPr>
          <p:cNvPicPr>
            <a:picLocks noGrp="1" noChangeAspect="1"/>
          </p:cNvPicPr>
          <p:nvPr>
            <p:ph sz="half" idx="2"/>
          </p:nvPr>
        </p:nvPicPr>
        <p:blipFill>
          <a:blip r:embed="rId2"/>
          <a:stretch>
            <a:fillRect/>
          </a:stretch>
        </p:blipFill>
        <p:spPr>
          <a:xfrm>
            <a:off x="5519171" y="2226469"/>
            <a:ext cx="2106158" cy="3263504"/>
          </a:xfrm>
        </p:spPr>
      </p:pic>
      <p:pic>
        <p:nvPicPr>
          <p:cNvPr id="5" name="Picture 4">
            <a:extLst>
              <a:ext uri="{FF2B5EF4-FFF2-40B4-BE49-F238E27FC236}">
                <a16:creationId xmlns:a16="http://schemas.microsoft.com/office/drawing/2014/main" id="{D0CED51E-D34A-91FD-FCC4-09A96D61D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Arrow: Down 11">
            <a:extLst>
              <a:ext uri="{FF2B5EF4-FFF2-40B4-BE49-F238E27FC236}">
                <a16:creationId xmlns:a16="http://schemas.microsoft.com/office/drawing/2014/main" id="{69240FFF-B8A4-6A4B-AF80-E15DB5617A80}"/>
              </a:ext>
            </a:extLst>
          </p:cNvPr>
          <p:cNvSpPr/>
          <p:nvPr/>
        </p:nvSpPr>
        <p:spPr>
          <a:xfrm rot="16606454">
            <a:off x="4847699" y="4945069"/>
            <a:ext cx="562131" cy="7195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E2B586FB-17CE-6F00-1CB6-EF16D78D5186}"/>
              </a:ext>
            </a:extLst>
          </p:cNvPr>
          <p:cNvSpPr>
            <a:spLocks noGrp="1"/>
          </p:cNvSpPr>
          <p:nvPr>
            <p:ph type="sldNum" sz="quarter" idx="12"/>
          </p:nvPr>
        </p:nvSpPr>
        <p:spPr/>
        <p:txBody>
          <a:bodyPr/>
          <a:lstStyle/>
          <a:p>
            <a:fld id="{B526AB5D-7984-45D9-B5FA-A434900388EA}" type="slidenum">
              <a:rPr lang="en-US" smtClean="0"/>
              <a:t>60</a:t>
            </a:fld>
            <a:endParaRPr lang="en-US" dirty="0"/>
          </a:p>
        </p:txBody>
      </p:sp>
    </p:spTree>
    <p:extLst>
      <p:ext uri="{BB962C8B-B14F-4D97-AF65-F5344CB8AC3E}">
        <p14:creationId xmlns:p14="http://schemas.microsoft.com/office/powerpoint/2010/main" val="3643589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0135-2870-34DD-CFB1-5CE595A34C80}"/>
              </a:ext>
            </a:extLst>
          </p:cNvPr>
          <p:cNvSpPr>
            <a:spLocks noGrp="1"/>
          </p:cNvSpPr>
          <p:nvPr>
            <p:ph type="title"/>
          </p:nvPr>
        </p:nvSpPr>
        <p:spPr/>
        <p:txBody>
          <a:bodyPr/>
          <a:lstStyle/>
          <a:p>
            <a:pPr algn="ctr"/>
            <a:r>
              <a:rPr lang="en-US" dirty="0">
                <a:solidFill>
                  <a:schemeClr val="bg1"/>
                </a:solidFill>
              </a:rPr>
              <a:t>Consolidated Post Report or (CPR)</a:t>
            </a:r>
          </a:p>
        </p:txBody>
      </p:sp>
      <p:sp>
        <p:nvSpPr>
          <p:cNvPr id="3" name="Content Placeholder 2">
            <a:extLst>
              <a:ext uri="{FF2B5EF4-FFF2-40B4-BE49-F238E27FC236}">
                <a16:creationId xmlns:a16="http://schemas.microsoft.com/office/drawing/2014/main" id="{A0F04F1A-A993-A1AA-A974-B0563E9340F7}"/>
              </a:ext>
            </a:extLst>
          </p:cNvPr>
          <p:cNvSpPr>
            <a:spLocks noGrp="1"/>
          </p:cNvSpPr>
          <p:nvPr>
            <p:ph idx="1"/>
          </p:nvPr>
        </p:nvSpPr>
        <p:spPr>
          <a:solidFill>
            <a:srgbClr val="002060"/>
          </a:solidFill>
        </p:spPr>
        <p:txBody>
          <a:bodyPr/>
          <a:lstStyle/>
          <a:p>
            <a:endParaRPr lang="en-US" dirty="0">
              <a:solidFill>
                <a:schemeClr val="bg1"/>
              </a:solidFill>
            </a:endParaRPr>
          </a:p>
          <a:p>
            <a:r>
              <a:rPr lang="en-US" dirty="0">
                <a:solidFill>
                  <a:schemeClr val="bg1"/>
                </a:solidFill>
              </a:rPr>
              <a:t>The Consolidated report is a very important job of the Post Adjutant.</a:t>
            </a:r>
          </a:p>
          <a:p>
            <a:endParaRPr lang="en-US" dirty="0">
              <a:solidFill>
                <a:schemeClr val="bg1"/>
              </a:solidFill>
            </a:endParaRPr>
          </a:p>
          <a:p>
            <a:r>
              <a:rPr lang="en-US" dirty="0">
                <a:solidFill>
                  <a:schemeClr val="bg1"/>
                </a:solidFill>
              </a:rPr>
              <a:t>This report allows National and The Department to basically see everything your post has completed this past year.</a:t>
            </a:r>
          </a:p>
          <a:p>
            <a:endParaRPr lang="en-US" dirty="0">
              <a:solidFill>
                <a:schemeClr val="bg1"/>
              </a:solidFill>
            </a:endParaRPr>
          </a:p>
          <a:p>
            <a:r>
              <a:rPr lang="en-US" dirty="0">
                <a:solidFill>
                  <a:schemeClr val="bg1"/>
                </a:solidFill>
              </a:rPr>
              <a:t>The year runs from 1 June to 31 May every year.</a:t>
            </a:r>
          </a:p>
          <a:p>
            <a:endParaRPr lang="en-US" dirty="0">
              <a:solidFill>
                <a:schemeClr val="bg1"/>
              </a:solidFill>
            </a:endParaRPr>
          </a:p>
        </p:txBody>
      </p:sp>
      <p:pic>
        <p:nvPicPr>
          <p:cNvPr id="4" name="Picture 3">
            <a:extLst>
              <a:ext uri="{FF2B5EF4-FFF2-40B4-BE49-F238E27FC236}">
                <a16:creationId xmlns:a16="http://schemas.microsoft.com/office/drawing/2014/main" id="{2D5FD1FF-3033-64A7-5021-B05F865C4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a:extLst>
              <a:ext uri="{FF2B5EF4-FFF2-40B4-BE49-F238E27FC236}">
                <a16:creationId xmlns:a16="http://schemas.microsoft.com/office/drawing/2014/main" id="{B3E66C72-3229-43DE-593A-610089F04B78}"/>
              </a:ext>
            </a:extLst>
          </p:cNvPr>
          <p:cNvSpPr>
            <a:spLocks noGrp="1"/>
          </p:cNvSpPr>
          <p:nvPr>
            <p:ph type="sldNum" sz="quarter" idx="12"/>
          </p:nvPr>
        </p:nvSpPr>
        <p:spPr/>
        <p:txBody>
          <a:bodyPr/>
          <a:lstStyle/>
          <a:p>
            <a:fld id="{B526AB5D-7984-45D9-B5FA-A434900388EA}" type="slidenum">
              <a:rPr lang="en-US" smtClean="0"/>
              <a:t>61</a:t>
            </a:fld>
            <a:endParaRPr lang="en-US" dirty="0"/>
          </a:p>
        </p:txBody>
      </p:sp>
    </p:spTree>
    <p:extLst>
      <p:ext uri="{BB962C8B-B14F-4D97-AF65-F5344CB8AC3E}">
        <p14:creationId xmlns:p14="http://schemas.microsoft.com/office/powerpoint/2010/main" val="4430182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BF66-C468-AB89-982F-7970CD95B1BE}"/>
              </a:ext>
            </a:extLst>
          </p:cNvPr>
          <p:cNvSpPr>
            <a:spLocks noGrp="1"/>
          </p:cNvSpPr>
          <p:nvPr>
            <p:ph type="title"/>
          </p:nvPr>
        </p:nvSpPr>
        <p:spPr/>
        <p:txBody>
          <a:bodyPr/>
          <a:lstStyle/>
          <a:p>
            <a:pPr algn="ctr"/>
            <a:r>
              <a:rPr lang="en-US" dirty="0">
                <a:solidFill>
                  <a:schemeClr val="bg1"/>
                </a:solidFill>
              </a:rPr>
              <a:t>Consolidated Post Report or (CPR)</a:t>
            </a:r>
            <a:endParaRPr lang="en-US" dirty="0"/>
          </a:p>
        </p:txBody>
      </p:sp>
      <p:sp>
        <p:nvSpPr>
          <p:cNvPr id="3" name="Content Placeholder 2">
            <a:extLst>
              <a:ext uri="{FF2B5EF4-FFF2-40B4-BE49-F238E27FC236}">
                <a16:creationId xmlns:a16="http://schemas.microsoft.com/office/drawing/2014/main" id="{5B892D1D-449C-B454-7868-91A393DAFB16}"/>
              </a:ext>
            </a:extLst>
          </p:cNvPr>
          <p:cNvSpPr>
            <a:spLocks noGrp="1"/>
          </p:cNvSpPr>
          <p:nvPr>
            <p:ph idx="1"/>
          </p:nvPr>
        </p:nvSpPr>
        <p:spPr/>
        <p:txBody>
          <a:bodyPr/>
          <a:lstStyle/>
          <a:p>
            <a:r>
              <a:rPr lang="en-US" dirty="0">
                <a:solidFill>
                  <a:schemeClr val="bg1"/>
                </a:solidFill>
              </a:rPr>
              <a:t>The CPR covers things on the following:</a:t>
            </a:r>
          </a:p>
          <a:p>
            <a:endParaRPr lang="en-US" dirty="0">
              <a:solidFill>
                <a:schemeClr val="bg1"/>
              </a:solidFill>
            </a:endParaRPr>
          </a:p>
          <a:p>
            <a:r>
              <a:rPr lang="en-US" dirty="0">
                <a:solidFill>
                  <a:schemeClr val="bg1"/>
                </a:solidFill>
              </a:rPr>
              <a:t>Veterans Affairs and Rehabilitation.</a:t>
            </a:r>
          </a:p>
          <a:p>
            <a:endParaRPr lang="en-US" dirty="0">
              <a:solidFill>
                <a:schemeClr val="bg1"/>
              </a:solidFill>
            </a:endParaRPr>
          </a:p>
          <a:p>
            <a:r>
              <a:rPr lang="en-US" dirty="0">
                <a:solidFill>
                  <a:schemeClr val="bg1"/>
                </a:solidFill>
              </a:rPr>
              <a:t>National Security.</a:t>
            </a:r>
          </a:p>
          <a:p>
            <a:endParaRPr lang="en-US" dirty="0">
              <a:solidFill>
                <a:schemeClr val="bg1"/>
              </a:solidFill>
            </a:endParaRPr>
          </a:p>
          <a:p>
            <a:r>
              <a:rPr lang="en-US" dirty="0">
                <a:solidFill>
                  <a:schemeClr val="bg1"/>
                </a:solidFill>
              </a:rPr>
              <a:t>Media and Communications</a:t>
            </a:r>
          </a:p>
        </p:txBody>
      </p:sp>
      <p:pic>
        <p:nvPicPr>
          <p:cNvPr id="4" name="Picture 3">
            <a:extLst>
              <a:ext uri="{FF2B5EF4-FFF2-40B4-BE49-F238E27FC236}">
                <a16:creationId xmlns:a16="http://schemas.microsoft.com/office/drawing/2014/main" id="{09D4BC23-7003-9DE3-4214-44975CD58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a:extLst>
              <a:ext uri="{FF2B5EF4-FFF2-40B4-BE49-F238E27FC236}">
                <a16:creationId xmlns:a16="http://schemas.microsoft.com/office/drawing/2014/main" id="{459C0965-CD1F-CB2F-ABBF-C21D7823E7E5}"/>
              </a:ext>
            </a:extLst>
          </p:cNvPr>
          <p:cNvSpPr>
            <a:spLocks noGrp="1"/>
          </p:cNvSpPr>
          <p:nvPr>
            <p:ph type="sldNum" sz="quarter" idx="12"/>
          </p:nvPr>
        </p:nvSpPr>
        <p:spPr/>
        <p:txBody>
          <a:bodyPr/>
          <a:lstStyle/>
          <a:p>
            <a:fld id="{B526AB5D-7984-45D9-B5FA-A434900388EA}" type="slidenum">
              <a:rPr lang="en-US" smtClean="0"/>
              <a:t>62</a:t>
            </a:fld>
            <a:endParaRPr lang="en-US" dirty="0"/>
          </a:p>
        </p:txBody>
      </p:sp>
    </p:spTree>
    <p:extLst>
      <p:ext uri="{BB962C8B-B14F-4D97-AF65-F5344CB8AC3E}">
        <p14:creationId xmlns:p14="http://schemas.microsoft.com/office/powerpoint/2010/main" val="35282190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D51FF-4222-16B1-F8E0-0D2B34B36D23}"/>
              </a:ext>
            </a:extLst>
          </p:cNvPr>
          <p:cNvSpPr>
            <a:spLocks noGrp="1"/>
          </p:cNvSpPr>
          <p:nvPr>
            <p:ph type="title"/>
          </p:nvPr>
        </p:nvSpPr>
        <p:spPr/>
        <p:txBody>
          <a:bodyPr/>
          <a:lstStyle/>
          <a:p>
            <a:pPr algn="ctr"/>
            <a:r>
              <a:rPr lang="en-US" dirty="0">
                <a:solidFill>
                  <a:schemeClr val="bg1"/>
                </a:solidFill>
              </a:rPr>
              <a:t>Consolidated Post Report or (CPR)</a:t>
            </a:r>
          </a:p>
        </p:txBody>
      </p:sp>
      <p:sp>
        <p:nvSpPr>
          <p:cNvPr id="3" name="Content Placeholder 2">
            <a:extLst>
              <a:ext uri="{FF2B5EF4-FFF2-40B4-BE49-F238E27FC236}">
                <a16:creationId xmlns:a16="http://schemas.microsoft.com/office/drawing/2014/main" id="{D8C870AC-C385-EC7F-5F3A-748FB38B4BBE}"/>
              </a:ext>
            </a:extLst>
          </p:cNvPr>
          <p:cNvSpPr>
            <a:spLocks noGrp="1"/>
          </p:cNvSpPr>
          <p:nvPr>
            <p:ph idx="1"/>
          </p:nvPr>
        </p:nvSpPr>
        <p:spPr/>
        <p:txBody>
          <a:bodyPr/>
          <a:lstStyle/>
          <a:p>
            <a:r>
              <a:rPr lang="en-US" dirty="0">
                <a:solidFill>
                  <a:schemeClr val="bg1"/>
                </a:solidFill>
              </a:rPr>
              <a:t>Veterans Employment and Education</a:t>
            </a:r>
          </a:p>
          <a:p>
            <a:endParaRPr lang="en-US" dirty="0">
              <a:solidFill>
                <a:schemeClr val="bg1"/>
              </a:solidFill>
            </a:endParaRPr>
          </a:p>
          <a:p>
            <a:r>
              <a:rPr lang="en-US" dirty="0">
                <a:solidFill>
                  <a:schemeClr val="bg1"/>
                </a:solidFill>
              </a:rPr>
              <a:t>Americanism</a:t>
            </a:r>
          </a:p>
          <a:p>
            <a:endParaRPr lang="en-US" dirty="0">
              <a:solidFill>
                <a:schemeClr val="bg1"/>
              </a:solidFill>
            </a:endParaRPr>
          </a:p>
          <a:p>
            <a:r>
              <a:rPr lang="en-US" dirty="0">
                <a:solidFill>
                  <a:schemeClr val="bg1"/>
                </a:solidFill>
              </a:rPr>
              <a:t>Children &amp; Youth</a:t>
            </a:r>
          </a:p>
          <a:p>
            <a:endParaRPr lang="en-US" dirty="0">
              <a:solidFill>
                <a:schemeClr val="bg1"/>
              </a:solidFill>
            </a:endParaRPr>
          </a:p>
          <a:p>
            <a:r>
              <a:rPr lang="en-US" dirty="0">
                <a:solidFill>
                  <a:schemeClr val="bg1"/>
                </a:solidFill>
              </a:rPr>
              <a:t>Internal Affairs &amp; Membership</a:t>
            </a:r>
          </a:p>
        </p:txBody>
      </p:sp>
      <p:pic>
        <p:nvPicPr>
          <p:cNvPr id="4" name="Picture 3">
            <a:extLst>
              <a:ext uri="{FF2B5EF4-FFF2-40B4-BE49-F238E27FC236}">
                <a16:creationId xmlns:a16="http://schemas.microsoft.com/office/drawing/2014/main" id="{C603D798-9698-8185-DE01-CA6AC3D63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a:extLst>
              <a:ext uri="{FF2B5EF4-FFF2-40B4-BE49-F238E27FC236}">
                <a16:creationId xmlns:a16="http://schemas.microsoft.com/office/drawing/2014/main" id="{1F134FCA-5FB6-1995-4BC5-B7DF3A82F451}"/>
              </a:ext>
            </a:extLst>
          </p:cNvPr>
          <p:cNvSpPr>
            <a:spLocks noGrp="1"/>
          </p:cNvSpPr>
          <p:nvPr>
            <p:ph type="sldNum" sz="quarter" idx="12"/>
          </p:nvPr>
        </p:nvSpPr>
        <p:spPr/>
        <p:txBody>
          <a:bodyPr/>
          <a:lstStyle/>
          <a:p>
            <a:fld id="{B526AB5D-7984-45D9-B5FA-A434900388EA}" type="slidenum">
              <a:rPr lang="en-US" smtClean="0"/>
              <a:t>63</a:t>
            </a:fld>
            <a:endParaRPr lang="en-US" dirty="0"/>
          </a:p>
        </p:txBody>
      </p:sp>
    </p:spTree>
    <p:extLst>
      <p:ext uri="{BB962C8B-B14F-4D97-AF65-F5344CB8AC3E}">
        <p14:creationId xmlns:p14="http://schemas.microsoft.com/office/powerpoint/2010/main" val="29004048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DE59-26D2-1054-0945-E081E0C49785}"/>
              </a:ext>
            </a:extLst>
          </p:cNvPr>
          <p:cNvSpPr>
            <a:spLocks noGrp="1"/>
          </p:cNvSpPr>
          <p:nvPr>
            <p:ph type="title"/>
          </p:nvPr>
        </p:nvSpPr>
        <p:spPr/>
        <p:txBody>
          <a:bodyPr/>
          <a:lstStyle/>
          <a:p>
            <a:pPr algn="ctr"/>
            <a:r>
              <a:rPr lang="en-US" dirty="0">
                <a:solidFill>
                  <a:schemeClr val="bg1"/>
                </a:solidFill>
              </a:rPr>
              <a:t>Consolidated Post Report or (CPR)</a:t>
            </a:r>
          </a:p>
        </p:txBody>
      </p:sp>
      <p:sp>
        <p:nvSpPr>
          <p:cNvPr id="3" name="Content Placeholder 2">
            <a:extLst>
              <a:ext uri="{FF2B5EF4-FFF2-40B4-BE49-F238E27FC236}">
                <a16:creationId xmlns:a16="http://schemas.microsoft.com/office/drawing/2014/main" id="{2581C3FC-C232-59C7-5603-BC56680C569A}"/>
              </a:ext>
            </a:extLst>
          </p:cNvPr>
          <p:cNvSpPr>
            <a:spLocks noGrp="1"/>
          </p:cNvSpPr>
          <p:nvPr>
            <p:ph sz="half" idx="1"/>
          </p:nvPr>
        </p:nvSpPr>
        <p:spPr/>
        <p:txBody>
          <a:bodyPr/>
          <a:lstStyle/>
          <a:p>
            <a:endParaRPr lang="en-US" dirty="0">
              <a:solidFill>
                <a:schemeClr val="bg1"/>
              </a:solidFill>
            </a:endParaRPr>
          </a:p>
          <a:p>
            <a:r>
              <a:rPr lang="en-US" dirty="0">
                <a:solidFill>
                  <a:schemeClr val="bg1"/>
                </a:solidFill>
              </a:rPr>
              <a:t>After Logging in and before hitting the View Members you will see Consolidated Post Reports</a:t>
            </a:r>
          </a:p>
          <a:p>
            <a:endParaRPr lang="en-US" dirty="0">
              <a:solidFill>
                <a:schemeClr val="bg1"/>
              </a:solidFill>
            </a:endParaRPr>
          </a:p>
          <a:p>
            <a:r>
              <a:rPr lang="en-US" dirty="0">
                <a:solidFill>
                  <a:schemeClr val="bg1"/>
                </a:solidFill>
              </a:rPr>
              <a:t>Click on Submit CPR/CSR Reports.</a:t>
            </a:r>
          </a:p>
        </p:txBody>
      </p:sp>
      <p:pic>
        <p:nvPicPr>
          <p:cNvPr id="7" name="Content Placeholder 6">
            <a:extLst>
              <a:ext uri="{FF2B5EF4-FFF2-40B4-BE49-F238E27FC236}">
                <a16:creationId xmlns:a16="http://schemas.microsoft.com/office/drawing/2014/main" id="{AB9914FE-297E-49DF-465B-2F6F2E016363}"/>
              </a:ext>
            </a:extLst>
          </p:cNvPr>
          <p:cNvPicPr>
            <a:picLocks noGrp="1" noChangeAspect="1"/>
          </p:cNvPicPr>
          <p:nvPr>
            <p:ph sz="half" idx="2"/>
          </p:nvPr>
        </p:nvPicPr>
        <p:blipFill>
          <a:blip r:embed="rId2"/>
          <a:stretch>
            <a:fillRect/>
          </a:stretch>
        </p:blipFill>
        <p:spPr>
          <a:xfrm>
            <a:off x="4629150" y="2457129"/>
            <a:ext cx="3886200" cy="2802183"/>
          </a:xfrm>
        </p:spPr>
      </p:pic>
      <p:pic>
        <p:nvPicPr>
          <p:cNvPr id="5" name="Picture 4">
            <a:extLst>
              <a:ext uri="{FF2B5EF4-FFF2-40B4-BE49-F238E27FC236}">
                <a16:creationId xmlns:a16="http://schemas.microsoft.com/office/drawing/2014/main" id="{BF782DD6-4C79-2343-0B21-16A1406CB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Arrow: Down 3">
            <a:extLst>
              <a:ext uri="{FF2B5EF4-FFF2-40B4-BE49-F238E27FC236}">
                <a16:creationId xmlns:a16="http://schemas.microsoft.com/office/drawing/2014/main" id="{1CFE3CA5-9E7D-7188-96CB-5F07EC85968B}"/>
              </a:ext>
            </a:extLst>
          </p:cNvPr>
          <p:cNvSpPr/>
          <p:nvPr/>
        </p:nvSpPr>
        <p:spPr>
          <a:xfrm rot="5947911">
            <a:off x="6065380" y="4473832"/>
            <a:ext cx="348521" cy="5683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a:extLst>
              <a:ext uri="{FF2B5EF4-FFF2-40B4-BE49-F238E27FC236}">
                <a16:creationId xmlns:a16="http://schemas.microsoft.com/office/drawing/2014/main" id="{107E700A-4496-C82D-1973-D22150F0BEA5}"/>
              </a:ext>
            </a:extLst>
          </p:cNvPr>
          <p:cNvSpPr>
            <a:spLocks noGrp="1"/>
          </p:cNvSpPr>
          <p:nvPr>
            <p:ph type="sldNum" sz="quarter" idx="12"/>
          </p:nvPr>
        </p:nvSpPr>
        <p:spPr/>
        <p:txBody>
          <a:bodyPr/>
          <a:lstStyle/>
          <a:p>
            <a:fld id="{B526AB5D-7984-45D9-B5FA-A434900388EA}" type="slidenum">
              <a:rPr lang="en-US" smtClean="0"/>
              <a:t>64</a:t>
            </a:fld>
            <a:endParaRPr lang="en-US" dirty="0"/>
          </a:p>
        </p:txBody>
      </p:sp>
    </p:spTree>
    <p:extLst>
      <p:ext uri="{BB962C8B-B14F-4D97-AF65-F5344CB8AC3E}">
        <p14:creationId xmlns:p14="http://schemas.microsoft.com/office/powerpoint/2010/main" val="30485482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D14C-7AFE-7A26-079F-B14C6E9DE467}"/>
              </a:ext>
            </a:extLst>
          </p:cNvPr>
          <p:cNvSpPr>
            <a:spLocks noGrp="1"/>
          </p:cNvSpPr>
          <p:nvPr>
            <p:ph type="title"/>
          </p:nvPr>
        </p:nvSpPr>
        <p:spPr/>
        <p:txBody>
          <a:bodyPr/>
          <a:lstStyle/>
          <a:p>
            <a:pPr algn="ctr"/>
            <a:r>
              <a:rPr lang="en-US" dirty="0">
                <a:solidFill>
                  <a:schemeClr val="bg1"/>
                </a:solidFill>
              </a:rPr>
              <a:t>Consolidated Post Report or (CPR)</a:t>
            </a:r>
            <a:endParaRPr lang="en-US" dirty="0"/>
          </a:p>
        </p:txBody>
      </p:sp>
      <p:sp>
        <p:nvSpPr>
          <p:cNvPr id="3" name="Content Placeholder 2">
            <a:extLst>
              <a:ext uri="{FF2B5EF4-FFF2-40B4-BE49-F238E27FC236}">
                <a16:creationId xmlns:a16="http://schemas.microsoft.com/office/drawing/2014/main" id="{C5E45311-013E-C6B6-2716-0F155B30CBF0}"/>
              </a:ext>
            </a:extLst>
          </p:cNvPr>
          <p:cNvSpPr>
            <a:spLocks noGrp="1"/>
          </p:cNvSpPr>
          <p:nvPr>
            <p:ph sz="half" idx="1"/>
          </p:nvPr>
        </p:nvSpPr>
        <p:spPr/>
        <p:txBody>
          <a:bodyPr/>
          <a:lstStyle/>
          <a:p>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r>
              <a:rPr lang="en-US" dirty="0">
                <a:solidFill>
                  <a:schemeClr val="bg1"/>
                </a:solidFill>
              </a:rPr>
              <a:t>Hit Edit</a:t>
            </a:r>
          </a:p>
        </p:txBody>
      </p:sp>
      <p:pic>
        <p:nvPicPr>
          <p:cNvPr id="7" name="Content Placeholder 6">
            <a:extLst>
              <a:ext uri="{FF2B5EF4-FFF2-40B4-BE49-F238E27FC236}">
                <a16:creationId xmlns:a16="http://schemas.microsoft.com/office/drawing/2014/main" id="{1D8B2B0B-1666-7733-9287-92A46EA6DCC2}"/>
              </a:ext>
            </a:extLst>
          </p:cNvPr>
          <p:cNvPicPr>
            <a:picLocks noGrp="1" noChangeAspect="1"/>
          </p:cNvPicPr>
          <p:nvPr>
            <p:ph sz="half" idx="2"/>
          </p:nvPr>
        </p:nvPicPr>
        <p:blipFill>
          <a:blip r:embed="rId2"/>
          <a:stretch>
            <a:fillRect/>
          </a:stretch>
        </p:blipFill>
        <p:spPr>
          <a:xfrm>
            <a:off x="4629150" y="2639977"/>
            <a:ext cx="4421162" cy="2529590"/>
          </a:xfrm>
        </p:spPr>
      </p:pic>
      <p:pic>
        <p:nvPicPr>
          <p:cNvPr id="5" name="Picture 4">
            <a:extLst>
              <a:ext uri="{FF2B5EF4-FFF2-40B4-BE49-F238E27FC236}">
                <a16:creationId xmlns:a16="http://schemas.microsoft.com/office/drawing/2014/main" id="{EAAB5B13-EE19-6EC2-97DF-2B7BD4A0E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Arrow: Down 7">
            <a:extLst>
              <a:ext uri="{FF2B5EF4-FFF2-40B4-BE49-F238E27FC236}">
                <a16:creationId xmlns:a16="http://schemas.microsoft.com/office/drawing/2014/main" id="{0B845B6B-5A75-DEBF-75EF-58ACA92F74E9}"/>
              </a:ext>
            </a:extLst>
          </p:cNvPr>
          <p:cNvSpPr/>
          <p:nvPr/>
        </p:nvSpPr>
        <p:spPr>
          <a:xfrm rot="19116757">
            <a:off x="8476939" y="3671086"/>
            <a:ext cx="240779" cy="46736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D9791E15-4913-4A3F-C411-8BD8EE2B23FA}"/>
              </a:ext>
            </a:extLst>
          </p:cNvPr>
          <p:cNvSpPr>
            <a:spLocks noGrp="1"/>
          </p:cNvSpPr>
          <p:nvPr>
            <p:ph type="sldNum" sz="quarter" idx="12"/>
          </p:nvPr>
        </p:nvSpPr>
        <p:spPr/>
        <p:txBody>
          <a:bodyPr/>
          <a:lstStyle/>
          <a:p>
            <a:fld id="{B526AB5D-7984-45D9-B5FA-A434900388EA}" type="slidenum">
              <a:rPr lang="en-US" smtClean="0"/>
              <a:t>65</a:t>
            </a:fld>
            <a:endParaRPr lang="en-US" dirty="0"/>
          </a:p>
        </p:txBody>
      </p:sp>
    </p:spTree>
    <p:extLst>
      <p:ext uri="{BB962C8B-B14F-4D97-AF65-F5344CB8AC3E}">
        <p14:creationId xmlns:p14="http://schemas.microsoft.com/office/powerpoint/2010/main" val="41694745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EC602-7EB4-4C3F-D27B-6E1A563CAF8F}"/>
              </a:ext>
            </a:extLst>
          </p:cNvPr>
          <p:cNvSpPr>
            <a:spLocks noGrp="1"/>
          </p:cNvSpPr>
          <p:nvPr>
            <p:ph type="title"/>
          </p:nvPr>
        </p:nvSpPr>
        <p:spPr/>
        <p:txBody>
          <a:bodyPr/>
          <a:lstStyle/>
          <a:p>
            <a:pPr algn="ctr"/>
            <a:r>
              <a:rPr lang="en-US" dirty="0">
                <a:solidFill>
                  <a:schemeClr val="bg1"/>
                </a:solidFill>
              </a:rPr>
              <a:t>Consolidated Post Report or (CPR)</a:t>
            </a:r>
            <a:endParaRPr lang="en-US" dirty="0"/>
          </a:p>
        </p:txBody>
      </p:sp>
      <p:sp>
        <p:nvSpPr>
          <p:cNvPr id="3" name="Content Placeholder 2">
            <a:extLst>
              <a:ext uri="{FF2B5EF4-FFF2-40B4-BE49-F238E27FC236}">
                <a16:creationId xmlns:a16="http://schemas.microsoft.com/office/drawing/2014/main" id="{4FC96F88-B27B-A16B-1532-80CFEC6A694A}"/>
              </a:ext>
            </a:extLst>
          </p:cNvPr>
          <p:cNvSpPr>
            <a:spLocks noGrp="1"/>
          </p:cNvSpPr>
          <p:nvPr>
            <p:ph sz="half" idx="1"/>
          </p:nvPr>
        </p:nvSpPr>
        <p:spPr/>
        <p:txBody>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Click on Edit.</a:t>
            </a:r>
          </a:p>
        </p:txBody>
      </p:sp>
      <p:pic>
        <p:nvPicPr>
          <p:cNvPr id="7" name="Content Placeholder 6">
            <a:extLst>
              <a:ext uri="{FF2B5EF4-FFF2-40B4-BE49-F238E27FC236}">
                <a16:creationId xmlns:a16="http://schemas.microsoft.com/office/drawing/2014/main" id="{DE8FE0D5-4474-F61F-79E1-CAF3CACFDD11}"/>
              </a:ext>
            </a:extLst>
          </p:cNvPr>
          <p:cNvPicPr>
            <a:picLocks noGrp="1" noChangeAspect="1"/>
          </p:cNvPicPr>
          <p:nvPr>
            <p:ph sz="half" idx="2"/>
          </p:nvPr>
        </p:nvPicPr>
        <p:blipFill>
          <a:blip r:embed="rId2"/>
          <a:stretch>
            <a:fillRect/>
          </a:stretch>
        </p:blipFill>
        <p:spPr>
          <a:xfrm>
            <a:off x="4629150" y="2548266"/>
            <a:ext cx="3886200" cy="2619910"/>
          </a:xfrm>
        </p:spPr>
      </p:pic>
      <p:pic>
        <p:nvPicPr>
          <p:cNvPr id="5" name="Picture 4">
            <a:extLst>
              <a:ext uri="{FF2B5EF4-FFF2-40B4-BE49-F238E27FC236}">
                <a16:creationId xmlns:a16="http://schemas.microsoft.com/office/drawing/2014/main" id="{48CA2EB5-D9A9-624C-5B47-2E31F1D27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753FE125-2043-FC63-CD8B-1A9DAFD96E72}"/>
              </a:ext>
            </a:extLst>
          </p:cNvPr>
          <p:cNvSpPr>
            <a:spLocks noGrp="1"/>
          </p:cNvSpPr>
          <p:nvPr>
            <p:ph type="sldNum" sz="quarter" idx="12"/>
          </p:nvPr>
        </p:nvSpPr>
        <p:spPr/>
        <p:txBody>
          <a:bodyPr/>
          <a:lstStyle/>
          <a:p>
            <a:fld id="{B526AB5D-7984-45D9-B5FA-A434900388EA}" type="slidenum">
              <a:rPr lang="en-US" smtClean="0"/>
              <a:t>66</a:t>
            </a:fld>
            <a:endParaRPr lang="en-US" dirty="0"/>
          </a:p>
        </p:txBody>
      </p:sp>
    </p:spTree>
    <p:extLst>
      <p:ext uri="{BB962C8B-B14F-4D97-AF65-F5344CB8AC3E}">
        <p14:creationId xmlns:p14="http://schemas.microsoft.com/office/powerpoint/2010/main" val="28157022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9F4C-6CC6-1A6F-BD49-DD952D0D3563}"/>
              </a:ext>
            </a:extLst>
          </p:cNvPr>
          <p:cNvSpPr>
            <a:spLocks noGrp="1"/>
          </p:cNvSpPr>
          <p:nvPr>
            <p:ph type="title"/>
          </p:nvPr>
        </p:nvSpPr>
        <p:spPr/>
        <p:txBody>
          <a:bodyPr/>
          <a:lstStyle/>
          <a:p>
            <a:pPr algn="ctr"/>
            <a:r>
              <a:rPr lang="en-US" dirty="0">
                <a:solidFill>
                  <a:schemeClr val="bg1"/>
                </a:solidFill>
              </a:rPr>
              <a:t>Consolidated Post Report or (CPR)</a:t>
            </a:r>
            <a:endParaRPr lang="en-US" dirty="0"/>
          </a:p>
        </p:txBody>
      </p:sp>
      <p:sp>
        <p:nvSpPr>
          <p:cNvPr id="3" name="Content Placeholder 2">
            <a:extLst>
              <a:ext uri="{FF2B5EF4-FFF2-40B4-BE49-F238E27FC236}">
                <a16:creationId xmlns:a16="http://schemas.microsoft.com/office/drawing/2014/main" id="{B77457A9-5BDA-6564-223E-41F8872336A2}"/>
              </a:ext>
            </a:extLst>
          </p:cNvPr>
          <p:cNvSpPr>
            <a:spLocks noGrp="1"/>
          </p:cNvSpPr>
          <p:nvPr>
            <p:ph sz="half" idx="1"/>
          </p:nvPr>
        </p:nvSpPr>
        <p:spPr/>
        <p:txBody>
          <a:bodyPr/>
          <a:lstStyle/>
          <a:p>
            <a:r>
              <a:rPr lang="en-US" dirty="0">
                <a:solidFill>
                  <a:schemeClr val="bg1"/>
                </a:solidFill>
              </a:rPr>
              <a:t>After entering your information,  you can click on Save as Draft if you are not fully completed.</a:t>
            </a:r>
          </a:p>
          <a:p>
            <a:r>
              <a:rPr lang="en-US" dirty="0">
                <a:solidFill>
                  <a:schemeClr val="bg1"/>
                </a:solidFill>
              </a:rPr>
              <a:t>After you are fully Completed click on Submit Final</a:t>
            </a:r>
          </a:p>
        </p:txBody>
      </p:sp>
      <p:pic>
        <p:nvPicPr>
          <p:cNvPr id="6" name="Content Placeholder 5">
            <a:extLst>
              <a:ext uri="{FF2B5EF4-FFF2-40B4-BE49-F238E27FC236}">
                <a16:creationId xmlns:a16="http://schemas.microsoft.com/office/drawing/2014/main" id="{0868C86B-B62E-BCB6-D795-3C7B217AC87E}"/>
              </a:ext>
            </a:extLst>
          </p:cNvPr>
          <p:cNvPicPr>
            <a:picLocks noGrp="1" noChangeAspect="1"/>
          </p:cNvPicPr>
          <p:nvPr>
            <p:ph sz="half" idx="2"/>
          </p:nvPr>
        </p:nvPicPr>
        <p:blipFill>
          <a:blip r:embed="rId3"/>
          <a:stretch>
            <a:fillRect/>
          </a:stretch>
        </p:blipFill>
        <p:spPr>
          <a:xfrm>
            <a:off x="4629150" y="2431218"/>
            <a:ext cx="4359901" cy="2372193"/>
          </a:xfrm>
        </p:spPr>
      </p:pic>
      <p:pic>
        <p:nvPicPr>
          <p:cNvPr id="7" name="Picture 6">
            <a:extLst>
              <a:ext uri="{FF2B5EF4-FFF2-40B4-BE49-F238E27FC236}">
                <a16:creationId xmlns:a16="http://schemas.microsoft.com/office/drawing/2014/main" id="{95FEA819-158B-677A-3462-6B472DBC89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Arrow: Down 3">
            <a:extLst>
              <a:ext uri="{FF2B5EF4-FFF2-40B4-BE49-F238E27FC236}">
                <a16:creationId xmlns:a16="http://schemas.microsoft.com/office/drawing/2014/main" id="{47DF06FD-F72F-6E56-1AD0-5CCB67333867}"/>
              </a:ext>
            </a:extLst>
          </p:cNvPr>
          <p:cNvSpPr/>
          <p:nvPr/>
        </p:nvSpPr>
        <p:spPr>
          <a:xfrm>
            <a:off x="6520722" y="2431219"/>
            <a:ext cx="348521" cy="70828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lide Number Placeholder 4">
            <a:extLst>
              <a:ext uri="{FF2B5EF4-FFF2-40B4-BE49-F238E27FC236}">
                <a16:creationId xmlns:a16="http://schemas.microsoft.com/office/drawing/2014/main" id="{57D38977-BD95-F97A-5671-CC278BF15EA7}"/>
              </a:ext>
            </a:extLst>
          </p:cNvPr>
          <p:cNvSpPr>
            <a:spLocks noGrp="1"/>
          </p:cNvSpPr>
          <p:nvPr>
            <p:ph type="sldNum" sz="quarter" idx="12"/>
          </p:nvPr>
        </p:nvSpPr>
        <p:spPr/>
        <p:txBody>
          <a:bodyPr/>
          <a:lstStyle/>
          <a:p>
            <a:fld id="{B526AB5D-7984-45D9-B5FA-A434900388EA}" type="slidenum">
              <a:rPr lang="en-US" smtClean="0"/>
              <a:t>67</a:t>
            </a:fld>
            <a:endParaRPr lang="en-US" dirty="0"/>
          </a:p>
        </p:txBody>
      </p:sp>
    </p:spTree>
    <p:extLst>
      <p:ext uri="{BB962C8B-B14F-4D97-AF65-F5344CB8AC3E}">
        <p14:creationId xmlns:p14="http://schemas.microsoft.com/office/powerpoint/2010/main" val="28506643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B9B7-A2AC-426E-2BB0-05E17E28EB2A}"/>
              </a:ext>
            </a:extLst>
          </p:cNvPr>
          <p:cNvSpPr>
            <a:spLocks noGrp="1"/>
          </p:cNvSpPr>
          <p:nvPr>
            <p:ph type="title"/>
          </p:nvPr>
        </p:nvSpPr>
        <p:spPr/>
        <p:txBody>
          <a:bodyPr/>
          <a:lstStyle/>
          <a:p>
            <a:pPr algn="ctr"/>
            <a:r>
              <a:rPr lang="en-US" dirty="0">
                <a:solidFill>
                  <a:schemeClr val="bg1"/>
                </a:solidFill>
              </a:rPr>
              <a:t>Generating Reports &amp; Rosters</a:t>
            </a:r>
          </a:p>
        </p:txBody>
      </p:sp>
      <p:sp>
        <p:nvSpPr>
          <p:cNvPr id="3" name="Content Placeholder 2">
            <a:extLst>
              <a:ext uri="{FF2B5EF4-FFF2-40B4-BE49-F238E27FC236}">
                <a16:creationId xmlns:a16="http://schemas.microsoft.com/office/drawing/2014/main" id="{E9FB1BE2-7700-D342-3F9D-13BCF0C76543}"/>
              </a:ext>
            </a:extLst>
          </p:cNvPr>
          <p:cNvSpPr>
            <a:spLocks noGrp="1"/>
          </p:cNvSpPr>
          <p:nvPr>
            <p:ph sz="half" idx="1"/>
          </p:nvPr>
        </p:nvSpPr>
        <p:spPr/>
        <p:txBody>
          <a:bodyPr/>
          <a:lstStyle/>
          <a:p>
            <a:endParaRPr lang="en-US" dirty="0">
              <a:solidFill>
                <a:schemeClr val="bg1"/>
              </a:solidFill>
            </a:endParaRPr>
          </a:p>
          <a:p>
            <a:r>
              <a:rPr lang="en-US" dirty="0">
                <a:solidFill>
                  <a:schemeClr val="bg1"/>
                </a:solidFill>
              </a:rPr>
              <a:t>In the “Groups” area now instead on clicking on “View Members”.</a:t>
            </a:r>
          </a:p>
          <a:p>
            <a:endParaRPr lang="en-US" dirty="0">
              <a:solidFill>
                <a:schemeClr val="bg1"/>
              </a:solidFill>
            </a:endParaRPr>
          </a:p>
          <a:p>
            <a:r>
              <a:rPr lang="en-US" dirty="0">
                <a:solidFill>
                  <a:schemeClr val="bg1"/>
                </a:solidFill>
              </a:rPr>
              <a:t>Click on “Reports / Labels”.</a:t>
            </a:r>
          </a:p>
        </p:txBody>
      </p:sp>
      <p:pic>
        <p:nvPicPr>
          <p:cNvPr id="7" name="Content Placeholder 6">
            <a:extLst>
              <a:ext uri="{FF2B5EF4-FFF2-40B4-BE49-F238E27FC236}">
                <a16:creationId xmlns:a16="http://schemas.microsoft.com/office/drawing/2014/main" id="{6654CE00-A024-6D5F-8471-87C060C25DA9}"/>
              </a:ext>
            </a:extLst>
          </p:cNvPr>
          <p:cNvPicPr>
            <a:picLocks noGrp="1" noChangeAspect="1"/>
          </p:cNvPicPr>
          <p:nvPr>
            <p:ph sz="half" idx="2"/>
          </p:nvPr>
        </p:nvPicPr>
        <p:blipFill>
          <a:blip r:embed="rId2"/>
          <a:stretch>
            <a:fillRect/>
          </a:stretch>
        </p:blipFill>
        <p:spPr>
          <a:xfrm>
            <a:off x="4629150" y="2399110"/>
            <a:ext cx="4297493" cy="2809034"/>
          </a:xfrm>
        </p:spPr>
      </p:pic>
      <p:pic>
        <p:nvPicPr>
          <p:cNvPr id="5" name="Picture 4">
            <a:extLst>
              <a:ext uri="{FF2B5EF4-FFF2-40B4-BE49-F238E27FC236}">
                <a16:creationId xmlns:a16="http://schemas.microsoft.com/office/drawing/2014/main" id="{75BDF6E0-98F6-3926-978B-F02125624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Arrow: Down 7">
            <a:extLst>
              <a:ext uri="{FF2B5EF4-FFF2-40B4-BE49-F238E27FC236}">
                <a16:creationId xmlns:a16="http://schemas.microsoft.com/office/drawing/2014/main" id="{F63159BE-B00F-790D-A7B5-91CDD4CF0319}"/>
              </a:ext>
            </a:extLst>
          </p:cNvPr>
          <p:cNvSpPr/>
          <p:nvPr/>
        </p:nvSpPr>
        <p:spPr>
          <a:xfrm rot="3020817">
            <a:off x="5520128" y="3220642"/>
            <a:ext cx="202367" cy="45850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2BCD6AA0-D321-5A48-7860-71C314E010A5}"/>
              </a:ext>
            </a:extLst>
          </p:cNvPr>
          <p:cNvSpPr>
            <a:spLocks noGrp="1"/>
          </p:cNvSpPr>
          <p:nvPr>
            <p:ph type="sldNum" sz="quarter" idx="12"/>
          </p:nvPr>
        </p:nvSpPr>
        <p:spPr/>
        <p:txBody>
          <a:bodyPr/>
          <a:lstStyle/>
          <a:p>
            <a:fld id="{B526AB5D-7984-45D9-B5FA-A434900388EA}" type="slidenum">
              <a:rPr lang="en-US" smtClean="0"/>
              <a:t>68</a:t>
            </a:fld>
            <a:endParaRPr lang="en-US" dirty="0"/>
          </a:p>
        </p:txBody>
      </p:sp>
    </p:spTree>
    <p:extLst>
      <p:ext uri="{BB962C8B-B14F-4D97-AF65-F5344CB8AC3E}">
        <p14:creationId xmlns:p14="http://schemas.microsoft.com/office/powerpoint/2010/main" val="9329324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088C-684D-7B25-A9B1-049E776F6C03}"/>
              </a:ext>
            </a:extLst>
          </p:cNvPr>
          <p:cNvSpPr>
            <a:spLocks noGrp="1"/>
          </p:cNvSpPr>
          <p:nvPr>
            <p:ph type="title"/>
          </p:nvPr>
        </p:nvSpPr>
        <p:spPr/>
        <p:txBody>
          <a:bodyPr/>
          <a:lstStyle/>
          <a:p>
            <a:pPr algn="ctr"/>
            <a:r>
              <a:rPr lang="en-US" dirty="0">
                <a:solidFill>
                  <a:prstClr val="white"/>
                </a:solidFill>
                <a:latin typeface="Aptos Display" panose="02110004020202020204"/>
              </a:rPr>
              <a:t>Generating Reports &amp; Rosters</a:t>
            </a:r>
            <a:endParaRPr lang="en-US" dirty="0"/>
          </a:p>
        </p:txBody>
      </p:sp>
      <p:sp>
        <p:nvSpPr>
          <p:cNvPr id="3" name="Content Placeholder 2">
            <a:extLst>
              <a:ext uri="{FF2B5EF4-FFF2-40B4-BE49-F238E27FC236}">
                <a16:creationId xmlns:a16="http://schemas.microsoft.com/office/drawing/2014/main" id="{31A5B619-4159-32F1-8260-13401F809459}"/>
              </a:ext>
            </a:extLst>
          </p:cNvPr>
          <p:cNvSpPr>
            <a:spLocks noGrp="1"/>
          </p:cNvSpPr>
          <p:nvPr>
            <p:ph sz="half" idx="1"/>
          </p:nvPr>
        </p:nvSpPr>
        <p:spPr/>
        <p:txBody>
          <a:bodyPr/>
          <a:lstStyle/>
          <a:p>
            <a:endParaRPr lang="en-US" dirty="0">
              <a:solidFill>
                <a:schemeClr val="bg1"/>
              </a:solidFill>
            </a:endParaRPr>
          </a:p>
          <a:p>
            <a:r>
              <a:rPr lang="en-US" dirty="0">
                <a:solidFill>
                  <a:schemeClr val="bg1"/>
                </a:solidFill>
              </a:rPr>
              <a:t>First we will generate a current Post or Squadron Roster.</a:t>
            </a:r>
          </a:p>
          <a:p>
            <a:endParaRPr lang="en-US" dirty="0">
              <a:solidFill>
                <a:schemeClr val="bg1"/>
              </a:solidFill>
            </a:endParaRPr>
          </a:p>
          <a:p>
            <a:endParaRPr lang="en-US" dirty="0">
              <a:solidFill>
                <a:schemeClr val="bg1"/>
              </a:solidFill>
            </a:endParaRPr>
          </a:p>
          <a:p>
            <a:r>
              <a:rPr lang="en-US" dirty="0">
                <a:solidFill>
                  <a:schemeClr val="bg1"/>
                </a:solidFill>
              </a:rPr>
              <a:t>Click on “Post / Squadron Current Roster</a:t>
            </a:r>
          </a:p>
        </p:txBody>
      </p:sp>
      <p:pic>
        <p:nvPicPr>
          <p:cNvPr id="6" name="Content Placeholder 5">
            <a:extLst>
              <a:ext uri="{FF2B5EF4-FFF2-40B4-BE49-F238E27FC236}">
                <a16:creationId xmlns:a16="http://schemas.microsoft.com/office/drawing/2014/main" id="{D2C953CD-A449-3771-AF71-31099367E1E7}"/>
              </a:ext>
            </a:extLst>
          </p:cNvPr>
          <p:cNvPicPr>
            <a:picLocks noGrp="1" noChangeAspect="1"/>
          </p:cNvPicPr>
          <p:nvPr>
            <p:ph sz="half" idx="2"/>
          </p:nvPr>
        </p:nvPicPr>
        <p:blipFill>
          <a:blip r:embed="rId2"/>
          <a:stretch>
            <a:fillRect/>
          </a:stretch>
        </p:blipFill>
        <p:spPr>
          <a:xfrm>
            <a:off x="5048058" y="2226469"/>
            <a:ext cx="3305212" cy="3263504"/>
          </a:xfrm>
        </p:spPr>
      </p:pic>
      <p:pic>
        <p:nvPicPr>
          <p:cNvPr id="8" name="Picture 7">
            <a:extLst>
              <a:ext uri="{FF2B5EF4-FFF2-40B4-BE49-F238E27FC236}">
                <a16:creationId xmlns:a16="http://schemas.microsoft.com/office/drawing/2014/main" id="{1A710EB1-5F13-A311-CF9C-47238CB75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Arrow: Down 8">
            <a:extLst>
              <a:ext uri="{FF2B5EF4-FFF2-40B4-BE49-F238E27FC236}">
                <a16:creationId xmlns:a16="http://schemas.microsoft.com/office/drawing/2014/main" id="{DAEBBE45-6064-7267-9696-8354878224D7}"/>
              </a:ext>
            </a:extLst>
          </p:cNvPr>
          <p:cNvSpPr/>
          <p:nvPr/>
        </p:nvSpPr>
        <p:spPr>
          <a:xfrm rot="5078649">
            <a:off x="6684556" y="2965241"/>
            <a:ext cx="202367" cy="39349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37BBCD05-4F49-9253-EEFD-B51DFEB43E99}"/>
              </a:ext>
            </a:extLst>
          </p:cNvPr>
          <p:cNvSpPr>
            <a:spLocks noGrp="1"/>
          </p:cNvSpPr>
          <p:nvPr>
            <p:ph type="sldNum" sz="quarter" idx="12"/>
          </p:nvPr>
        </p:nvSpPr>
        <p:spPr/>
        <p:txBody>
          <a:bodyPr/>
          <a:lstStyle/>
          <a:p>
            <a:fld id="{B526AB5D-7984-45D9-B5FA-A434900388EA}" type="slidenum">
              <a:rPr lang="en-US" smtClean="0"/>
              <a:t>69</a:t>
            </a:fld>
            <a:endParaRPr lang="en-US" dirty="0"/>
          </a:p>
        </p:txBody>
      </p:sp>
    </p:spTree>
    <p:extLst>
      <p:ext uri="{BB962C8B-B14F-4D97-AF65-F5344CB8AC3E}">
        <p14:creationId xmlns:p14="http://schemas.microsoft.com/office/powerpoint/2010/main" val="1398688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989D2-C590-919D-C4B7-8FD0BC801CCA}"/>
              </a:ext>
            </a:extLst>
          </p:cNvPr>
          <p:cNvSpPr>
            <a:spLocks noGrp="1"/>
          </p:cNvSpPr>
          <p:nvPr>
            <p:ph type="title"/>
          </p:nvPr>
        </p:nvSpPr>
        <p:spPr/>
        <p:txBody>
          <a:bodyPr/>
          <a:lstStyle/>
          <a:p>
            <a:pPr algn="ctr"/>
            <a:r>
              <a:rPr lang="en-US" dirty="0">
                <a:solidFill>
                  <a:schemeClr val="bg1"/>
                </a:solidFill>
              </a:rPr>
              <a:t>Registering MyLegion.org</a:t>
            </a:r>
          </a:p>
        </p:txBody>
      </p:sp>
      <p:sp>
        <p:nvSpPr>
          <p:cNvPr id="3" name="Content Placeholder 2">
            <a:extLst>
              <a:ext uri="{FF2B5EF4-FFF2-40B4-BE49-F238E27FC236}">
                <a16:creationId xmlns:a16="http://schemas.microsoft.com/office/drawing/2014/main" id="{AB71FF21-B890-86AE-3BB3-C5E1A08EF5AC}"/>
              </a:ext>
            </a:extLst>
          </p:cNvPr>
          <p:cNvSpPr>
            <a:spLocks noGrp="1"/>
          </p:cNvSpPr>
          <p:nvPr>
            <p:ph sz="half" idx="1"/>
          </p:nvPr>
        </p:nvSpPr>
        <p:spPr/>
        <p:txBody>
          <a:bodyPr>
            <a:normAutofit lnSpcReduction="10000"/>
          </a:bodyPr>
          <a:lstStyle/>
          <a:p>
            <a:r>
              <a:rPr lang="en-US" dirty="0">
                <a:solidFill>
                  <a:schemeClr val="bg1"/>
                </a:solidFill>
              </a:rPr>
              <a:t>Type a Password you will remember.</a:t>
            </a:r>
          </a:p>
          <a:p>
            <a:r>
              <a:rPr lang="en-US" dirty="0">
                <a:solidFill>
                  <a:schemeClr val="bg1"/>
                </a:solidFill>
              </a:rPr>
              <a:t>Password must contain: One uppercase, one lower case, one number, and one special character.</a:t>
            </a:r>
          </a:p>
          <a:p>
            <a:r>
              <a:rPr lang="en-US" dirty="0">
                <a:solidFill>
                  <a:schemeClr val="bg1"/>
                </a:solidFill>
              </a:rPr>
              <a:t>Password must be more than 8 characters.  </a:t>
            </a:r>
          </a:p>
        </p:txBody>
      </p:sp>
      <p:pic>
        <p:nvPicPr>
          <p:cNvPr id="6" name="Content Placeholder 5">
            <a:extLst>
              <a:ext uri="{FF2B5EF4-FFF2-40B4-BE49-F238E27FC236}">
                <a16:creationId xmlns:a16="http://schemas.microsoft.com/office/drawing/2014/main" id="{D7929750-987F-EB12-5834-B73FD853B97F}"/>
              </a:ext>
            </a:extLst>
          </p:cNvPr>
          <p:cNvPicPr>
            <a:picLocks noGrp="1" noChangeAspect="1"/>
          </p:cNvPicPr>
          <p:nvPr>
            <p:ph sz="half" idx="2"/>
          </p:nvPr>
        </p:nvPicPr>
        <p:blipFill>
          <a:blip r:embed="rId2"/>
          <a:stretch>
            <a:fillRect/>
          </a:stretch>
        </p:blipFill>
        <p:spPr>
          <a:xfrm>
            <a:off x="4629150" y="2789062"/>
            <a:ext cx="3886200" cy="2138318"/>
          </a:xfrm>
        </p:spPr>
      </p:pic>
      <p:sp>
        <p:nvSpPr>
          <p:cNvPr id="7" name="Arrow: Left 6">
            <a:extLst>
              <a:ext uri="{FF2B5EF4-FFF2-40B4-BE49-F238E27FC236}">
                <a16:creationId xmlns:a16="http://schemas.microsoft.com/office/drawing/2014/main" id="{B1AB2E02-EFAB-15CD-1CBF-3C339A2F1BA1}"/>
              </a:ext>
            </a:extLst>
          </p:cNvPr>
          <p:cNvSpPr/>
          <p:nvPr/>
        </p:nvSpPr>
        <p:spPr>
          <a:xfrm rot="18759883">
            <a:off x="6473849" y="3707169"/>
            <a:ext cx="739942" cy="302105"/>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0F6D7959-DED3-66A5-8077-9CA9D08EB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136" y="884605"/>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CC600C3E-58BE-479C-0FAE-96C38FF1D4E8}"/>
              </a:ext>
            </a:extLst>
          </p:cNvPr>
          <p:cNvSpPr>
            <a:spLocks noGrp="1"/>
          </p:cNvSpPr>
          <p:nvPr>
            <p:ph type="sldNum" sz="quarter" idx="12"/>
          </p:nvPr>
        </p:nvSpPr>
        <p:spPr/>
        <p:txBody>
          <a:bodyPr/>
          <a:lstStyle/>
          <a:p>
            <a:fld id="{B526AB5D-7984-45D9-B5FA-A434900388EA}" type="slidenum">
              <a:rPr lang="en-US" smtClean="0"/>
              <a:t>7</a:t>
            </a:fld>
            <a:endParaRPr lang="en-US" dirty="0"/>
          </a:p>
        </p:txBody>
      </p:sp>
    </p:spTree>
    <p:extLst>
      <p:ext uri="{BB962C8B-B14F-4D97-AF65-F5344CB8AC3E}">
        <p14:creationId xmlns:p14="http://schemas.microsoft.com/office/powerpoint/2010/main" val="25253339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860E8-9842-F6A2-9F56-1EA1991D903D}"/>
              </a:ext>
            </a:extLst>
          </p:cNvPr>
          <p:cNvSpPr>
            <a:spLocks noGrp="1"/>
          </p:cNvSpPr>
          <p:nvPr>
            <p:ph type="title"/>
          </p:nvPr>
        </p:nvSpPr>
        <p:spPr/>
        <p:txBody>
          <a:bodyPr/>
          <a:lstStyle/>
          <a:p>
            <a:pPr algn="ctr"/>
            <a:r>
              <a:rPr lang="en-US" dirty="0">
                <a:solidFill>
                  <a:prstClr val="white"/>
                </a:solidFill>
                <a:latin typeface="Aptos Display" panose="02110004020202020204"/>
              </a:rPr>
              <a:t>Generating Reports &amp; Rosters</a:t>
            </a:r>
            <a:endParaRPr lang="en-US" dirty="0"/>
          </a:p>
        </p:txBody>
      </p:sp>
      <p:sp>
        <p:nvSpPr>
          <p:cNvPr id="3" name="Content Placeholder 2">
            <a:extLst>
              <a:ext uri="{FF2B5EF4-FFF2-40B4-BE49-F238E27FC236}">
                <a16:creationId xmlns:a16="http://schemas.microsoft.com/office/drawing/2014/main" id="{0356E62B-FFCF-43A6-F5B7-D44806D52619}"/>
              </a:ext>
            </a:extLst>
          </p:cNvPr>
          <p:cNvSpPr>
            <a:spLocks noGrp="1"/>
          </p:cNvSpPr>
          <p:nvPr>
            <p:ph sz="half" idx="1"/>
          </p:nvPr>
        </p:nvSpPr>
        <p:spPr/>
        <p:txBody>
          <a:bodyPr/>
          <a:lstStyle/>
          <a:p>
            <a:r>
              <a:rPr lang="en-US" dirty="0">
                <a:solidFill>
                  <a:schemeClr val="bg1"/>
                </a:solidFill>
              </a:rPr>
              <a:t>Click on the drop-down box in “Group” this will allow you choose creating a Post Report or a Squadron.</a:t>
            </a:r>
          </a:p>
          <a:p>
            <a:endParaRPr lang="en-US" dirty="0">
              <a:solidFill>
                <a:schemeClr val="bg1"/>
              </a:solidFill>
            </a:endParaRPr>
          </a:p>
          <a:p>
            <a:r>
              <a:rPr lang="en-US" dirty="0">
                <a:solidFill>
                  <a:schemeClr val="bg1"/>
                </a:solidFill>
              </a:rPr>
              <a:t>Next click on status if you want to know what members are “Active or Deceased”.  </a:t>
            </a:r>
          </a:p>
        </p:txBody>
      </p:sp>
      <p:pic>
        <p:nvPicPr>
          <p:cNvPr id="7" name="Content Placeholder 6">
            <a:extLst>
              <a:ext uri="{FF2B5EF4-FFF2-40B4-BE49-F238E27FC236}">
                <a16:creationId xmlns:a16="http://schemas.microsoft.com/office/drawing/2014/main" id="{BAE32D16-6BC2-68EE-1BC7-EB78A2CEC441}"/>
              </a:ext>
            </a:extLst>
          </p:cNvPr>
          <p:cNvPicPr>
            <a:picLocks noGrp="1" noChangeAspect="1"/>
          </p:cNvPicPr>
          <p:nvPr>
            <p:ph sz="half" idx="2"/>
          </p:nvPr>
        </p:nvPicPr>
        <p:blipFill>
          <a:blip r:embed="rId2"/>
          <a:stretch>
            <a:fillRect/>
          </a:stretch>
        </p:blipFill>
        <p:spPr>
          <a:xfrm>
            <a:off x="4629150" y="2599857"/>
            <a:ext cx="4482950" cy="2059030"/>
          </a:xfrm>
        </p:spPr>
      </p:pic>
      <p:pic>
        <p:nvPicPr>
          <p:cNvPr id="5" name="Picture 4">
            <a:extLst>
              <a:ext uri="{FF2B5EF4-FFF2-40B4-BE49-F238E27FC236}">
                <a16:creationId xmlns:a16="http://schemas.microsoft.com/office/drawing/2014/main" id="{E27A1206-011C-0C56-5DAA-D4A06EE8B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Arrow: Down 7">
            <a:extLst>
              <a:ext uri="{FF2B5EF4-FFF2-40B4-BE49-F238E27FC236}">
                <a16:creationId xmlns:a16="http://schemas.microsoft.com/office/drawing/2014/main" id="{05046265-E62E-0C0F-F6FB-DEB9B277D329}"/>
              </a:ext>
            </a:extLst>
          </p:cNvPr>
          <p:cNvSpPr/>
          <p:nvPr/>
        </p:nvSpPr>
        <p:spPr>
          <a:xfrm rot="3328127">
            <a:off x="5598911" y="3221422"/>
            <a:ext cx="247337" cy="3906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Arrow: Down 8">
            <a:extLst>
              <a:ext uri="{FF2B5EF4-FFF2-40B4-BE49-F238E27FC236}">
                <a16:creationId xmlns:a16="http://schemas.microsoft.com/office/drawing/2014/main" id="{75F8D5AB-7FF4-701C-3FDC-C42DF0E3FB1B}"/>
              </a:ext>
            </a:extLst>
          </p:cNvPr>
          <p:cNvSpPr/>
          <p:nvPr/>
        </p:nvSpPr>
        <p:spPr>
          <a:xfrm rot="3328127">
            <a:off x="5829939" y="3523569"/>
            <a:ext cx="247337" cy="3906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8941DEDC-13EC-407C-6389-CFB8EE6600E9}"/>
              </a:ext>
            </a:extLst>
          </p:cNvPr>
          <p:cNvSpPr>
            <a:spLocks noGrp="1"/>
          </p:cNvSpPr>
          <p:nvPr>
            <p:ph type="sldNum" sz="quarter" idx="12"/>
          </p:nvPr>
        </p:nvSpPr>
        <p:spPr/>
        <p:txBody>
          <a:bodyPr/>
          <a:lstStyle/>
          <a:p>
            <a:fld id="{B526AB5D-7984-45D9-B5FA-A434900388EA}" type="slidenum">
              <a:rPr lang="en-US" smtClean="0"/>
              <a:t>70</a:t>
            </a:fld>
            <a:endParaRPr lang="en-US" dirty="0"/>
          </a:p>
        </p:txBody>
      </p:sp>
    </p:spTree>
    <p:extLst>
      <p:ext uri="{BB962C8B-B14F-4D97-AF65-F5344CB8AC3E}">
        <p14:creationId xmlns:p14="http://schemas.microsoft.com/office/powerpoint/2010/main" val="2711797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6739B-8AB7-D6A8-D154-9543B7732AFF}"/>
              </a:ext>
            </a:extLst>
          </p:cNvPr>
          <p:cNvSpPr>
            <a:spLocks noGrp="1"/>
          </p:cNvSpPr>
          <p:nvPr>
            <p:ph type="title"/>
          </p:nvPr>
        </p:nvSpPr>
        <p:spPr/>
        <p:txBody>
          <a:bodyPr/>
          <a:lstStyle/>
          <a:p>
            <a:pPr algn="ctr"/>
            <a:r>
              <a:rPr lang="en-US" dirty="0">
                <a:solidFill>
                  <a:prstClr val="white"/>
                </a:solidFill>
                <a:latin typeface="Aptos Display" panose="02110004020202020204"/>
              </a:rPr>
              <a:t>Generating Reports &amp; Rosters</a:t>
            </a:r>
            <a:endParaRPr lang="en-US" dirty="0"/>
          </a:p>
        </p:txBody>
      </p:sp>
      <p:sp>
        <p:nvSpPr>
          <p:cNvPr id="3" name="Content Placeholder 2">
            <a:extLst>
              <a:ext uri="{FF2B5EF4-FFF2-40B4-BE49-F238E27FC236}">
                <a16:creationId xmlns:a16="http://schemas.microsoft.com/office/drawing/2014/main" id="{3925D4D0-8991-AF88-3A7F-8B33DFA603EA}"/>
              </a:ext>
            </a:extLst>
          </p:cNvPr>
          <p:cNvSpPr>
            <a:spLocks noGrp="1"/>
          </p:cNvSpPr>
          <p:nvPr>
            <p:ph sz="half" idx="1"/>
          </p:nvPr>
        </p:nvSpPr>
        <p:spPr/>
        <p:txBody>
          <a:bodyPr>
            <a:normAutofit fontScale="92500" lnSpcReduction="20000"/>
          </a:bodyPr>
          <a:lstStyle/>
          <a:p>
            <a:r>
              <a:rPr lang="en-US" dirty="0">
                <a:solidFill>
                  <a:schemeClr val="bg1"/>
                </a:solidFill>
              </a:rPr>
              <a:t>You can also generate a Paid Up For Life (PUFL) Roster.</a:t>
            </a:r>
          </a:p>
          <a:p>
            <a:r>
              <a:rPr lang="en-US" dirty="0">
                <a:solidFill>
                  <a:schemeClr val="bg1"/>
                </a:solidFill>
              </a:rPr>
              <a:t>This is very helpful when you need to know how many PUFL’s you have.</a:t>
            </a:r>
          </a:p>
          <a:p>
            <a:r>
              <a:rPr lang="en-US" dirty="0">
                <a:solidFill>
                  <a:schemeClr val="bg1"/>
                </a:solidFill>
              </a:rPr>
              <a:t>To get the full Roster Click on “Honorary Life”, “Department Life”, and “Paid Up For Life”.</a:t>
            </a:r>
          </a:p>
          <a:p>
            <a:r>
              <a:rPr lang="en-US" dirty="0">
                <a:solidFill>
                  <a:schemeClr val="bg1"/>
                </a:solidFill>
              </a:rPr>
              <a:t>Choose which year all the years you want to know.</a:t>
            </a:r>
          </a:p>
        </p:txBody>
      </p:sp>
      <p:pic>
        <p:nvPicPr>
          <p:cNvPr id="7" name="Content Placeholder 6">
            <a:extLst>
              <a:ext uri="{FF2B5EF4-FFF2-40B4-BE49-F238E27FC236}">
                <a16:creationId xmlns:a16="http://schemas.microsoft.com/office/drawing/2014/main" id="{BADE13D0-F1B9-A163-6632-172171A252B0}"/>
              </a:ext>
            </a:extLst>
          </p:cNvPr>
          <p:cNvPicPr>
            <a:picLocks noGrp="1" noChangeAspect="1"/>
          </p:cNvPicPr>
          <p:nvPr>
            <p:ph sz="half" idx="2"/>
          </p:nvPr>
        </p:nvPicPr>
        <p:blipFill>
          <a:blip r:embed="rId2"/>
          <a:stretch>
            <a:fillRect/>
          </a:stretch>
        </p:blipFill>
        <p:spPr>
          <a:xfrm>
            <a:off x="4629150" y="2723525"/>
            <a:ext cx="4398677" cy="1935362"/>
          </a:xfrm>
        </p:spPr>
      </p:pic>
      <p:pic>
        <p:nvPicPr>
          <p:cNvPr id="5" name="Picture 4">
            <a:extLst>
              <a:ext uri="{FF2B5EF4-FFF2-40B4-BE49-F238E27FC236}">
                <a16:creationId xmlns:a16="http://schemas.microsoft.com/office/drawing/2014/main" id="{961AC0A5-7C45-2CC9-DC18-5175DD382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Arrow: Down 7">
            <a:extLst>
              <a:ext uri="{FF2B5EF4-FFF2-40B4-BE49-F238E27FC236}">
                <a16:creationId xmlns:a16="http://schemas.microsoft.com/office/drawing/2014/main" id="{5666F072-8F56-EF64-F233-1DDCE4E74B03}"/>
              </a:ext>
            </a:extLst>
          </p:cNvPr>
          <p:cNvSpPr/>
          <p:nvPr/>
        </p:nvSpPr>
        <p:spPr>
          <a:xfrm rot="6187017">
            <a:off x="5943887" y="3679148"/>
            <a:ext cx="179882" cy="39349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Arrow: Down 8">
            <a:extLst>
              <a:ext uri="{FF2B5EF4-FFF2-40B4-BE49-F238E27FC236}">
                <a16:creationId xmlns:a16="http://schemas.microsoft.com/office/drawing/2014/main" id="{B8ED89B5-6EE2-B6FD-077B-E530A6A1533B}"/>
              </a:ext>
            </a:extLst>
          </p:cNvPr>
          <p:cNvSpPr/>
          <p:nvPr/>
        </p:nvSpPr>
        <p:spPr>
          <a:xfrm rot="3036253">
            <a:off x="7110022" y="2857413"/>
            <a:ext cx="242654" cy="58461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D68D9441-35AB-5B92-8DF2-FB910517102D}"/>
              </a:ext>
            </a:extLst>
          </p:cNvPr>
          <p:cNvSpPr>
            <a:spLocks noGrp="1"/>
          </p:cNvSpPr>
          <p:nvPr>
            <p:ph type="sldNum" sz="quarter" idx="12"/>
          </p:nvPr>
        </p:nvSpPr>
        <p:spPr/>
        <p:txBody>
          <a:bodyPr/>
          <a:lstStyle/>
          <a:p>
            <a:fld id="{B526AB5D-7984-45D9-B5FA-A434900388EA}" type="slidenum">
              <a:rPr lang="en-US" smtClean="0"/>
              <a:t>71</a:t>
            </a:fld>
            <a:endParaRPr lang="en-US" dirty="0"/>
          </a:p>
        </p:txBody>
      </p:sp>
    </p:spTree>
    <p:extLst>
      <p:ext uri="{BB962C8B-B14F-4D97-AF65-F5344CB8AC3E}">
        <p14:creationId xmlns:p14="http://schemas.microsoft.com/office/powerpoint/2010/main" val="24592458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F77C-0653-414B-BB3D-2434CD91FDD6}"/>
              </a:ext>
            </a:extLst>
          </p:cNvPr>
          <p:cNvSpPr>
            <a:spLocks noGrp="1"/>
          </p:cNvSpPr>
          <p:nvPr>
            <p:ph type="title"/>
          </p:nvPr>
        </p:nvSpPr>
        <p:spPr/>
        <p:txBody>
          <a:bodyPr/>
          <a:lstStyle/>
          <a:p>
            <a:pPr algn="ctr"/>
            <a:r>
              <a:rPr lang="en-US" dirty="0">
                <a:solidFill>
                  <a:prstClr val="white"/>
                </a:solidFill>
                <a:latin typeface="Aptos Display" panose="02110004020202020204"/>
              </a:rPr>
              <a:t>Generating Reports &amp; Rosters</a:t>
            </a:r>
            <a:endParaRPr lang="en-US" dirty="0"/>
          </a:p>
        </p:txBody>
      </p:sp>
      <p:sp>
        <p:nvSpPr>
          <p:cNvPr id="3" name="Content Placeholder 2">
            <a:extLst>
              <a:ext uri="{FF2B5EF4-FFF2-40B4-BE49-F238E27FC236}">
                <a16:creationId xmlns:a16="http://schemas.microsoft.com/office/drawing/2014/main" id="{E72BEC6D-AD58-C0C6-E76E-605E4499DA8B}"/>
              </a:ext>
            </a:extLst>
          </p:cNvPr>
          <p:cNvSpPr>
            <a:spLocks noGrp="1"/>
          </p:cNvSpPr>
          <p:nvPr>
            <p:ph sz="half" idx="1"/>
          </p:nvPr>
        </p:nvSpPr>
        <p:spPr/>
        <p:txBody>
          <a:bodyPr>
            <a:normAutofit lnSpcReduction="10000"/>
          </a:bodyPr>
          <a:lstStyle/>
          <a:p>
            <a:endParaRPr lang="en-US" dirty="0">
              <a:solidFill>
                <a:schemeClr val="bg1"/>
              </a:solidFill>
            </a:endParaRPr>
          </a:p>
          <a:p>
            <a:r>
              <a:rPr lang="en-US" dirty="0">
                <a:solidFill>
                  <a:schemeClr val="bg1"/>
                </a:solidFill>
              </a:rPr>
              <a:t>Next Choose “Mailing Status”.</a:t>
            </a:r>
          </a:p>
          <a:p>
            <a:endParaRPr lang="en-US" dirty="0">
              <a:solidFill>
                <a:schemeClr val="bg1"/>
              </a:solidFill>
            </a:endParaRPr>
          </a:p>
          <a:p>
            <a:r>
              <a:rPr lang="en-US" dirty="0">
                <a:solidFill>
                  <a:schemeClr val="bg1"/>
                </a:solidFill>
              </a:rPr>
              <a:t>“Deliverable” or “Undeliverable”.</a:t>
            </a:r>
          </a:p>
          <a:p>
            <a:endParaRPr lang="en-US" dirty="0">
              <a:solidFill>
                <a:schemeClr val="bg1"/>
              </a:solidFill>
            </a:endParaRPr>
          </a:p>
          <a:p>
            <a:r>
              <a:rPr lang="en-US" dirty="0">
                <a:solidFill>
                  <a:schemeClr val="bg1"/>
                </a:solidFill>
              </a:rPr>
              <a:t>Next click on “View Report”. This will generate the report</a:t>
            </a:r>
          </a:p>
        </p:txBody>
      </p:sp>
      <p:pic>
        <p:nvPicPr>
          <p:cNvPr id="11" name="Content Placeholder 10">
            <a:extLst>
              <a:ext uri="{FF2B5EF4-FFF2-40B4-BE49-F238E27FC236}">
                <a16:creationId xmlns:a16="http://schemas.microsoft.com/office/drawing/2014/main" id="{16024183-E69D-0426-15BA-67062BC176B2}"/>
              </a:ext>
            </a:extLst>
          </p:cNvPr>
          <p:cNvPicPr>
            <a:picLocks noGrp="1" noChangeAspect="1"/>
          </p:cNvPicPr>
          <p:nvPr>
            <p:ph sz="half" idx="2"/>
          </p:nvPr>
        </p:nvPicPr>
        <p:blipFill>
          <a:blip r:embed="rId2"/>
          <a:stretch>
            <a:fillRect/>
          </a:stretch>
        </p:blipFill>
        <p:spPr>
          <a:xfrm>
            <a:off x="4629150" y="2701041"/>
            <a:ext cx="4421162" cy="1832547"/>
          </a:xfrm>
        </p:spPr>
      </p:pic>
      <p:pic>
        <p:nvPicPr>
          <p:cNvPr id="5" name="Picture 4">
            <a:extLst>
              <a:ext uri="{FF2B5EF4-FFF2-40B4-BE49-F238E27FC236}">
                <a16:creationId xmlns:a16="http://schemas.microsoft.com/office/drawing/2014/main" id="{4EE4B5CB-3843-697C-7EF3-02CA16111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Arrow: Down 11">
            <a:extLst>
              <a:ext uri="{FF2B5EF4-FFF2-40B4-BE49-F238E27FC236}">
                <a16:creationId xmlns:a16="http://schemas.microsoft.com/office/drawing/2014/main" id="{D2602581-401B-DBDF-E8A7-C807814DD685}"/>
              </a:ext>
            </a:extLst>
          </p:cNvPr>
          <p:cNvSpPr/>
          <p:nvPr/>
        </p:nvSpPr>
        <p:spPr>
          <a:xfrm rot="3376199">
            <a:off x="7233496" y="3469957"/>
            <a:ext cx="213610" cy="38506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Arrow: Down 12">
            <a:extLst>
              <a:ext uri="{FF2B5EF4-FFF2-40B4-BE49-F238E27FC236}">
                <a16:creationId xmlns:a16="http://schemas.microsoft.com/office/drawing/2014/main" id="{65F52AEB-1CF5-FB73-5243-FF91A6FB91E8}"/>
              </a:ext>
            </a:extLst>
          </p:cNvPr>
          <p:cNvSpPr/>
          <p:nvPr/>
        </p:nvSpPr>
        <p:spPr>
          <a:xfrm>
            <a:off x="8668062" y="3276618"/>
            <a:ext cx="258581" cy="30476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54CFE818-A194-90A0-E022-CFDA20FED8A0}"/>
              </a:ext>
            </a:extLst>
          </p:cNvPr>
          <p:cNvSpPr>
            <a:spLocks noGrp="1"/>
          </p:cNvSpPr>
          <p:nvPr>
            <p:ph type="sldNum" sz="quarter" idx="12"/>
          </p:nvPr>
        </p:nvSpPr>
        <p:spPr/>
        <p:txBody>
          <a:bodyPr/>
          <a:lstStyle/>
          <a:p>
            <a:fld id="{B526AB5D-7984-45D9-B5FA-A434900388EA}" type="slidenum">
              <a:rPr lang="en-US" smtClean="0"/>
              <a:t>72</a:t>
            </a:fld>
            <a:endParaRPr lang="en-US" dirty="0"/>
          </a:p>
        </p:txBody>
      </p:sp>
    </p:spTree>
    <p:extLst>
      <p:ext uri="{BB962C8B-B14F-4D97-AF65-F5344CB8AC3E}">
        <p14:creationId xmlns:p14="http://schemas.microsoft.com/office/powerpoint/2010/main" val="6208115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1F087-F9B8-E0EA-EF36-CB4791D3E02A}"/>
              </a:ext>
            </a:extLst>
          </p:cNvPr>
          <p:cNvSpPr>
            <a:spLocks noGrp="1"/>
          </p:cNvSpPr>
          <p:nvPr>
            <p:ph type="title"/>
          </p:nvPr>
        </p:nvSpPr>
        <p:spPr/>
        <p:txBody>
          <a:bodyPr/>
          <a:lstStyle/>
          <a:p>
            <a:pPr algn="ctr"/>
            <a:r>
              <a:rPr lang="en-US" dirty="0">
                <a:solidFill>
                  <a:prstClr val="white"/>
                </a:solidFill>
                <a:latin typeface="Aptos Display" panose="02110004020202020204"/>
              </a:rPr>
              <a:t>Generating Reports &amp; Rosters</a:t>
            </a:r>
            <a:endParaRPr lang="en-US" dirty="0"/>
          </a:p>
        </p:txBody>
      </p:sp>
      <p:sp>
        <p:nvSpPr>
          <p:cNvPr id="3" name="Content Placeholder 2">
            <a:extLst>
              <a:ext uri="{FF2B5EF4-FFF2-40B4-BE49-F238E27FC236}">
                <a16:creationId xmlns:a16="http://schemas.microsoft.com/office/drawing/2014/main" id="{532DF1F0-BB22-913B-635D-76D3168F4083}"/>
              </a:ext>
            </a:extLst>
          </p:cNvPr>
          <p:cNvSpPr>
            <a:spLocks noGrp="1"/>
          </p:cNvSpPr>
          <p:nvPr>
            <p:ph sz="half" idx="1"/>
          </p:nvPr>
        </p:nvSpPr>
        <p:spPr/>
        <p:txBody>
          <a:bodyPr>
            <a:normAutofit lnSpcReduction="10000"/>
          </a:bodyPr>
          <a:lstStyle/>
          <a:p>
            <a:endParaRPr lang="en-US" dirty="0">
              <a:solidFill>
                <a:schemeClr val="bg1"/>
              </a:solidFill>
            </a:endParaRPr>
          </a:p>
          <a:p>
            <a:r>
              <a:rPr lang="en-US" dirty="0">
                <a:solidFill>
                  <a:schemeClr val="bg1"/>
                </a:solidFill>
              </a:rPr>
              <a:t>On this report it will tell you how many Years your members have as a member.</a:t>
            </a:r>
          </a:p>
          <a:p>
            <a:endParaRPr lang="en-US" dirty="0">
              <a:solidFill>
                <a:schemeClr val="bg1"/>
              </a:solidFill>
            </a:endParaRPr>
          </a:p>
          <a:p>
            <a:endParaRPr lang="en-US" dirty="0">
              <a:solidFill>
                <a:schemeClr val="bg1"/>
              </a:solidFill>
            </a:endParaRPr>
          </a:p>
          <a:p>
            <a:r>
              <a:rPr lang="en-US" dirty="0">
                <a:solidFill>
                  <a:schemeClr val="bg1"/>
                </a:solidFill>
              </a:rPr>
              <a:t>The “Type” of membership. PUFL, Honorary etc.</a:t>
            </a:r>
          </a:p>
        </p:txBody>
      </p:sp>
      <p:pic>
        <p:nvPicPr>
          <p:cNvPr id="7" name="Content Placeholder 6">
            <a:extLst>
              <a:ext uri="{FF2B5EF4-FFF2-40B4-BE49-F238E27FC236}">
                <a16:creationId xmlns:a16="http://schemas.microsoft.com/office/drawing/2014/main" id="{423190F6-1F2D-ADF4-E300-4F92BAA2D40C}"/>
              </a:ext>
            </a:extLst>
          </p:cNvPr>
          <p:cNvPicPr>
            <a:picLocks noGrp="1" noChangeAspect="1"/>
          </p:cNvPicPr>
          <p:nvPr>
            <p:ph sz="half" idx="2"/>
          </p:nvPr>
        </p:nvPicPr>
        <p:blipFill>
          <a:blip r:embed="rId2"/>
          <a:stretch>
            <a:fillRect/>
          </a:stretch>
        </p:blipFill>
        <p:spPr>
          <a:xfrm>
            <a:off x="4629150" y="2472958"/>
            <a:ext cx="4432404" cy="2746430"/>
          </a:xfrm>
        </p:spPr>
      </p:pic>
      <p:pic>
        <p:nvPicPr>
          <p:cNvPr id="5" name="Picture 4">
            <a:extLst>
              <a:ext uri="{FF2B5EF4-FFF2-40B4-BE49-F238E27FC236}">
                <a16:creationId xmlns:a16="http://schemas.microsoft.com/office/drawing/2014/main" id="{0D6F31E4-8923-7E45-C8E2-23E8EB1C5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6583E9B1-A39A-43C5-411C-29F7D1B917B5}"/>
              </a:ext>
            </a:extLst>
          </p:cNvPr>
          <p:cNvSpPr>
            <a:spLocks noGrp="1"/>
          </p:cNvSpPr>
          <p:nvPr>
            <p:ph type="sldNum" sz="quarter" idx="12"/>
          </p:nvPr>
        </p:nvSpPr>
        <p:spPr/>
        <p:txBody>
          <a:bodyPr/>
          <a:lstStyle/>
          <a:p>
            <a:fld id="{B526AB5D-7984-45D9-B5FA-A434900388EA}" type="slidenum">
              <a:rPr lang="en-US" smtClean="0"/>
              <a:t>73</a:t>
            </a:fld>
            <a:endParaRPr lang="en-US" dirty="0"/>
          </a:p>
        </p:txBody>
      </p:sp>
    </p:spTree>
    <p:extLst>
      <p:ext uri="{BB962C8B-B14F-4D97-AF65-F5344CB8AC3E}">
        <p14:creationId xmlns:p14="http://schemas.microsoft.com/office/powerpoint/2010/main" val="22598612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9FDB-75B9-5500-D9C5-EC1044868BC0}"/>
              </a:ext>
            </a:extLst>
          </p:cNvPr>
          <p:cNvSpPr>
            <a:spLocks noGrp="1"/>
          </p:cNvSpPr>
          <p:nvPr>
            <p:ph type="title"/>
          </p:nvPr>
        </p:nvSpPr>
        <p:spPr/>
        <p:txBody>
          <a:bodyPr/>
          <a:lstStyle/>
          <a:p>
            <a:pPr algn="ctr"/>
            <a:r>
              <a:rPr lang="en-US" dirty="0">
                <a:solidFill>
                  <a:prstClr val="white"/>
                </a:solidFill>
                <a:latin typeface="Aptos Display" panose="02110004020202020204"/>
              </a:rPr>
              <a:t>Generating Reports &amp; Rosters</a:t>
            </a:r>
            <a:endParaRPr lang="en-US" dirty="0"/>
          </a:p>
        </p:txBody>
      </p:sp>
      <p:sp>
        <p:nvSpPr>
          <p:cNvPr id="3" name="Content Placeholder 2">
            <a:extLst>
              <a:ext uri="{FF2B5EF4-FFF2-40B4-BE49-F238E27FC236}">
                <a16:creationId xmlns:a16="http://schemas.microsoft.com/office/drawing/2014/main" id="{AD17971B-8C7D-5204-BE9B-7CE7ECB6A2BD}"/>
              </a:ext>
            </a:extLst>
          </p:cNvPr>
          <p:cNvSpPr>
            <a:spLocks noGrp="1"/>
          </p:cNvSpPr>
          <p:nvPr>
            <p:ph sz="half" idx="1"/>
          </p:nvPr>
        </p:nvSpPr>
        <p:spPr/>
        <p:txBody>
          <a:bodyPr>
            <a:normAutofit lnSpcReduction="10000"/>
          </a:bodyPr>
          <a:lstStyle/>
          <a:p>
            <a:endParaRPr lang="en-US" dirty="0">
              <a:solidFill>
                <a:schemeClr val="bg1"/>
              </a:solidFill>
            </a:endParaRPr>
          </a:p>
          <a:p>
            <a:r>
              <a:rPr lang="en-US" dirty="0">
                <a:solidFill>
                  <a:schemeClr val="bg1"/>
                </a:solidFill>
              </a:rPr>
              <a:t>At least once every two weeks you should check for what members decided to renew online so you can mail out their membership card.</a:t>
            </a:r>
          </a:p>
          <a:p>
            <a:endParaRPr lang="en-US" dirty="0">
              <a:solidFill>
                <a:schemeClr val="bg1"/>
              </a:solidFill>
            </a:endParaRPr>
          </a:p>
          <a:p>
            <a:r>
              <a:rPr lang="en-US" dirty="0">
                <a:solidFill>
                  <a:schemeClr val="bg1"/>
                </a:solidFill>
              </a:rPr>
              <a:t>Click on “Member Online Renewals”.</a:t>
            </a:r>
          </a:p>
        </p:txBody>
      </p:sp>
      <p:pic>
        <p:nvPicPr>
          <p:cNvPr id="6" name="Content Placeholder 5">
            <a:extLst>
              <a:ext uri="{FF2B5EF4-FFF2-40B4-BE49-F238E27FC236}">
                <a16:creationId xmlns:a16="http://schemas.microsoft.com/office/drawing/2014/main" id="{DF12A359-88D3-8248-5091-2EDFB300BDEA}"/>
              </a:ext>
            </a:extLst>
          </p:cNvPr>
          <p:cNvPicPr>
            <a:picLocks noGrp="1" noChangeAspect="1"/>
          </p:cNvPicPr>
          <p:nvPr>
            <p:ph sz="half" idx="2"/>
          </p:nvPr>
        </p:nvPicPr>
        <p:blipFill>
          <a:blip r:embed="rId2"/>
          <a:stretch>
            <a:fillRect/>
          </a:stretch>
        </p:blipFill>
        <p:spPr>
          <a:xfrm>
            <a:off x="5048058" y="2226469"/>
            <a:ext cx="3048385" cy="3263504"/>
          </a:xfrm>
        </p:spPr>
      </p:pic>
      <p:pic>
        <p:nvPicPr>
          <p:cNvPr id="5" name="Picture 4">
            <a:extLst>
              <a:ext uri="{FF2B5EF4-FFF2-40B4-BE49-F238E27FC236}">
                <a16:creationId xmlns:a16="http://schemas.microsoft.com/office/drawing/2014/main" id="{139DE9E3-0AD2-B233-619F-B02F6BD17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Arrow: Down 6">
            <a:extLst>
              <a:ext uri="{FF2B5EF4-FFF2-40B4-BE49-F238E27FC236}">
                <a16:creationId xmlns:a16="http://schemas.microsoft.com/office/drawing/2014/main" id="{889EC675-18C1-A01B-111B-BE0F487D4C13}"/>
              </a:ext>
            </a:extLst>
          </p:cNvPr>
          <p:cNvSpPr/>
          <p:nvPr/>
        </p:nvSpPr>
        <p:spPr>
          <a:xfrm rot="4122162">
            <a:off x="6381006" y="3046750"/>
            <a:ext cx="202367" cy="35976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0EE0ACAE-84E3-03EF-5CE8-4F6134BF0231}"/>
              </a:ext>
            </a:extLst>
          </p:cNvPr>
          <p:cNvSpPr>
            <a:spLocks noGrp="1"/>
          </p:cNvSpPr>
          <p:nvPr>
            <p:ph type="sldNum" sz="quarter" idx="12"/>
          </p:nvPr>
        </p:nvSpPr>
        <p:spPr/>
        <p:txBody>
          <a:bodyPr/>
          <a:lstStyle/>
          <a:p>
            <a:fld id="{B526AB5D-7984-45D9-B5FA-A434900388EA}" type="slidenum">
              <a:rPr lang="en-US" smtClean="0"/>
              <a:t>74</a:t>
            </a:fld>
            <a:endParaRPr lang="en-US" dirty="0"/>
          </a:p>
        </p:txBody>
      </p:sp>
    </p:spTree>
    <p:extLst>
      <p:ext uri="{BB962C8B-B14F-4D97-AF65-F5344CB8AC3E}">
        <p14:creationId xmlns:p14="http://schemas.microsoft.com/office/powerpoint/2010/main" val="41856476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AC2F-EB46-E275-8E20-1BBCB0B456D0}"/>
              </a:ext>
            </a:extLst>
          </p:cNvPr>
          <p:cNvSpPr>
            <a:spLocks noGrp="1"/>
          </p:cNvSpPr>
          <p:nvPr>
            <p:ph type="title"/>
          </p:nvPr>
        </p:nvSpPr>
        <p:spPr/>
        <p:txBody>
          <a:bodyPr/>
          <a:lstStyle/>
          <a:p>
            <a:pPr algn="ctr"/>
            <a:r>
              <a:rPr lang="en-US" dirty="0">
                <a:solidFill>
                  <a:prstClr val="white"/>
                </a:solidFill>
                <a:latin typeface="Aptos Display" panose="02110004020202020204"/>
              </a:rPr>
              <a:t>Generating Reports &amp; Rosters</a:t>
            </a:r>
            <a:endParaRPr lang="en-US" dirty="0"/>
          </a:p>
        </p:txBody>
      </p:sp>
      <p:sp>
        <p:nvSpPr>
          <p:cNvPr id="3" name="Content Placeholder 2">
            <a:extLst>
              <a:ext uri="{FF2B5EF4-FFF2-40B4-BE49-F238E27FC236}">
                <a16:creationId xmlns:a16="http://schemas.microsoft.com/office/drawing/2014/main" id="{6A2ADD7D-6260-0B8B-412C-1A80469F3625}"/>
              </a:ext>
            </a:extLst>
          </p:cNvPr>
          <p:cNvSpPr>
            <a:spLocks noGrp="1"/>
          </p:cNvSpPr>
          <p:nvPr>
            <p:ph sz="half" idx="1"/>
          </p:nvPr>
        </p:nvSpPr>
        <p:spPr/>
        <p:txBody>
          <a:bodyPr/>
          <a:lstStyle/>
          <a:p>
            <a:endParaRPr lang="en-US" dirty="0">
              <a:solidFill>
                <a:schemeClr val="bg1"/>
              </a:solidFill>
            </a:endParaRPr>
          </a:p>
          <a:p>
            <a:r>
              <a:rPr lang="en-US" dirty="0">
                <a:solidFill>
                  <a:schemeClr val="bg1"/>
                </a:solidFill>
              </a:rPr>
              <a:t>Click on “Group” to choose Legionnaires or Squadron (SAL).</a:t>
            </a:r>
          </a:p>
          <a:p>
            <a:r>
              <a:rPr lang="en-US" dirty="0">
                <a:solidFill>
                  <a:schemeClr val="bg1"/>
                </a:solidFill>
              </a:rPr>
              <a:t>Next choose the “From Date” and “To Date” that you wish to check from.</a:t>
            </a:r>
          </a:p>
          <a:p>
            <a:r>
              <a:rPr lang="en-US" dirty="0">
                <a:solidFill>
                  <a:schemeClr val="bg1"/>
                </a:solidFill>
              </a:rPr>
              <a:t> Last hit the “View Report”.</a:t>
            </a:r>
          </a:p>
          <a:p>
            <a:endParaRPr lang="en-US" dirty="0">
              <a:solidFill>
                <a:schemeClr val="bg1"/>
              </a:solidFill>
            </a:endParaRPr>
          </a:p>
        </p:txBody>
      </p:sp>
      <p:pic>
        <p:nvPicPr>
          <p:cNvPr id="6" name="Content Placeholder 5">
            <a:extLst>
              <a:ext uri="{FF2B5EF4-FFF2-40B4-BE49-F238E27FC236}">
                <a16:creationId xmlns:a16="http://schemas.microsoft.com/office/drawing/2014/main" id="{629851CB-0CB6-B09F-F215-19815602BB26}"/>
              </a:ext>
            </a:extLst>
          </p:cNvPr>
          <p:cNvPicPr>
            <a:picLocks noGrp="1" noChangeAspect="1"/>
          </p:cNvPicPr>
          <p:nvPr>
            <p:ph sz="half" idx="2"/>
          </p:nvPr>
        </p:nvPicPr>
        <p:blipFill>
          <a:blip r:embed="rId2"/>
          <a:stretch>
            <a:fillRect/>
          </a:stretch>
        </p:blipFill>
        <p:spPr>
          <a:xfrm>
            <a:off x="4629150" y="2678556"/>
            <a:ext cx="4435072" cy="1989944"/>
          </a:xfrm>
        </p:spPr>
      </p:pic>
      <p:pic>
        <p:nvPicPr>
          <p:cNvPr id="8" name="Picture 7">
            <a:extLst>
              <a:ext uri="{FF2B5EF4-FFF2-40B4-BE49-F238E27FC236}">
                <a16:creationId xmlns:a16="http://schemas.microsoft.com/office/drawing/2014/main" id="{BEAF82C3-5213-83A4-968E-95E15AFBB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Arrow: Down 3">
            <a:extLst>
              <a:ext uri="{FF2B5EF4-FFF2-40B4-BE49-F238E27FC236}">
                <a16:creationId xmlns:a16="http://schemas.microsoft.com/office/drawing/2014/main" id="{02150D01-4AD1-F023-1693-67369A49A364}"/>
              </a:ext>
            </a:extLst>
          </p:cNvPr>
          <p:cNvSpPr/>
          <p:nvPr/>
        </p:nvSpPr>
        <p:spPr>
          <a:xfrm rot="9735295">
            <a:off x="5085185" y="4120638"/>
            <a:ext cx="348521" cy="58461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Arrow: Down 4">
            <a:extLst>
              <a:ext uri="{FF2B5EF4-FFF2-40B4-BE49-F238E27FC236}">
                <a16:creationId xmlns:a16="http://schemas.microsoft.com/office/drawing/2014/main" id="{C6F9C0D3-94D0-AE82-114F-8B7B9C63BF73}"/>
              </a:ext>
            </a:extLst>
          </p:cNvPr>
          <p:cNvSpPr/>
          <p:nvPr/>
        </p:nvSpPr>
        <p:spPr>
          <a:xfrm>
            <a:off x="6071017" y="3544237"/>
            <a:ext cx="168639" cy="37100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Arrow: Up 6">
            <a:extLst>
              <a:ext uri="{FF2B5EF4-FFF2-40B4-BE49-F238E27FC236}">
                <a16:creationId xmlns:a16="http://schemas.microsoft.com/office/drawing/2014/main" id="{D6623710-2751-869A-E349-86FEDF5658DE}"/>
              </a:ext>
            </a:extLst>
          </p:cNvPr>
          <p:cNvSpPr/>
          <p:nvPr/>
        </p:nvSpPr>
        <p:spPr>
          <a:xfrm>
            <a:off x="6846685" y="4165228"/>
            <a:ext cx="348594" cy="495437"/>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Arrow: Up 8">
            <a:extLst>
              <a:ext uri="{FF2B5EF4-FFF2-40B4-BE49-F238E27FC236}">
                <a16:creationId xmlns:a16="http://schemas.microsoft.com/office/drawing/2014/main" id="{9E45E2ED-4FCC-42AA-C5EA-748077A69A1B}"/>
              </a:ext>
            </a:extLst>
          </p:cNvPr>
          <p:cNvSpPr/>
          <p:nvPr/>
        </p:nvSpPr>
        <p:spPr>
          <a:xfrm rot="7846620">
            <a:off x="8248812" y="3547262"/>
            <a:ext cx="233162" cy="640829"/>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Slide Number Placeholder 9">
            <a:extLst>
              <a:ext uri="{FF2B5EF4-FFF2-40B4-BE49-F238E27FC236}">
                <a16:creationId xmlns:a16="http://schemas.microsoft.com/office/drawing/2014/main" id="{175F8F2E-CDA0-ECC9-D16E-84FFA271AF83}"/>
              </a:ext>
            </a:extLst>
          </p:cNvPr>
          <p:cNvSpPr>
            <a:spLocks noGrp="1"/>
          </p:cNvSpPr>
          <p:nvPr>
            <p:ph type="sldNum" sz="quarter" idx="12"/>
          </p:nvPr>
        </p:nvSpPr>
        <p:spPr/>
        <p:txBody>
          <a:bodyPr/>
          <a:lstStyle/>
          <a:p>
            <a:fld id="{B526AB5D-7984-45D9-B5FA-A434900388EA}" type="slidenum">
              <a:rPr lang="en-US" smtClean="0"/>
              <a:t>75</a:t>
            </a:fld>
            <a:endParaRPr lang="en-US" dirty="0"/>
          </a:p>
        </p:txBody>
      </p:sp>
    </p:spTree>
    <p:extLst>
      <p:ext uri="{BB962C8B-B14F-4D97-AF65-F5344CB8AC3E}">
        <p14:creationId xmlns:p14="http://schemas.microsoft.com/office/powerpoint/2010/main" val="4070473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FFAC7-E619-5D6A-9281-D5A13CD49A80}"/>
              </a:ext>
            </a:extLst>
          </p:cNvPr>
          <p:cNvSpPr>
            <a:spLocks noGrp="1"/>
          </p:cNvSpPr>
          <p:nvPr>
            <p:ph type="title"/>
          </p:nvPr>
        </p:nvSpPr>
        <p:spPr/>
        <p:txBody>
          <a:bodyPr/>
          <a:lstStyle/>
          <a:p>
            <a:pPr algn="ctr"/>
            <a:r>
              <a:rPr lang="en-US" dirty="0">
                <a:solidFill>
                  <a:prstClr val="white"/>
                </a:solidFill>
                <a:latin typeface="Aptos Display" panose="02110004020202020204"/>
              </a:rPr>
              <a:t>Generating Reports &amp; Rosters</a:t>
            </a:r>
            <a:endParaRPr lang="en-US" dirty="0"/>
          </a:p>
        </p:txBody>
      </p:sp>
      <p:sp>
        <p:nvSpPr>
          <p:cNvPr id="3" name="Content Placeholder 2">
            <a:extLst>
              <a:ext uri="{FF2B5EF4-FFF2-40B4-BE49-F238E27FC236}">
                <a16:creationId xmlns:a16="http://schemas.microsoft.com/office/drawing/2014/main" id="{359211BC-B5C1-3165-709A-C441BB4A8852}"/>
              </a:ext>
            </a:extLst>
          </p:cNvPr>
          <p:cNvSpPr>
            <a:spLocks noGrp="1"/>
          </p:cNvSpPr>
          <p:nvPr>
            <p:ph sz="half" idx="1"/>
          </p:nvPr>
        </p:nvSpPr>
        <p:spPr/>
        <p:txBody>
          <a:bodyPr/>
          <a:lstStyle/>
          <a:p>
            <a:r>
              <a:rPr lang="en-US" dirty="0">
                <a:solidFill>
                  <a:schemeClr val="bg1"/>
                </a:solidFill>
              </a:rPr>
              <a:t>This will show you what members paid online to National.</a:t>
            </a:r>
          </a:p>
          <a:p>
            <a:r>
              <a:rPr lang="en-US" dirty="0">
                <a:solidFill>
                  <a:schemeClr val="bg1"/>
                </a:solidFill>
              </a:rPr>
              <a:t>It will show you when they paid, how much and for what year.</a:t>
            </a:r>
          </a:p>
          <a:p>
            <a:r>
              <a:rPr lang="en-US" dirty="0">
                <a:solidFill>
                  <a:schemeClr val="bg1"/>
                </a:solidFill>
              </a:rPr>
              <a:t>It will also show you all the members general information for reference. </a:t>
            </a:r>
          </a:p>
        </p:txBody>
      </p:sp>
      <p:pic>
        <p:nvPicPr>
          <p:cNvPr id="7" name="Content Placeholder 6">
            <a:extLst>
              <a:ext uri="{FF2B5EF4-FFF2-40B4-BE49-F238E27FC236}">
                <a16:creationId xmlns:a16="http://schemas.microsoft.com/office/drawing/2014/main" id="{25C45C52-7020-BD55-4330-92CCDF2CD4C7}"/>
              </a:ext>
            </a:extLst>
          </p:cNvPr>
          <p:cNvPicPr>
            <a:picLocks noGrp="1" noChangeAspect="1"/>
          </p:cNvPicPr>
          <p:nvPr>
            <p:ph sz="half" idx="2"/>
          </p:nvPr>
        </p:nvPicPr>
        <p:blipFill>
          <a:blip r:embed="rId2"/>
          <a:stretch>
            <a:fillRect/>
          </a:stretch>
        </p:blipFill>
        <p:spPr>
          <a:xfrm>
            <a:off x="4629150" y="2399110"/>
            <a:ext cx="4398677" cy="2921462"/>
          </a:xfrm>
        </p:spPr>
      </p:pic>
      <p:pic>
        <p:nvPicPr>
          <p:cNvPr id="5" name="Picture 4">
            <a:extLst>
              <a:ext uri="{FF2B5EF4-FFF2-40B4-BE49-F238E27FC236}">
                <a16:creationId xmlns:a16="http://schemas.microsoft.com/office/drawing/2014/main" id="{975DE693-BD14-6D62-7A23-209F31EEE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Arrow: Down 7">
            <a:extLst>
              <a:ext uri="{FF2B5EF4-FFF2-40B4-BE49-F238E27FC236}">
                <a16:creationId xmlns:a16="http://schemas.microsoft.com/office/drawing/2014/main" id="{F171F8F6-161B-9124-79F6-EDE85C397CE8}"/>
              </a:ext>
            </a:extLst>
          </p:cNvPr>
          <p:cNvSpPr/>
          <p:nvPr/>
        </p:nvSpPr>
        <p:spPr>
          <a:xfrm>
            <a:off x="5194092" y="3543427"/>
            <a:ext cx="146155" cy="31479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Arrow: Down 8">
            <a:extLst>
              <a:ext uri="{FF2B5EF4-FFF2-40B4-BE49-F238E27FC236}">
                <a16:creationId xmlns:a16="http://schemas.microsoft.com/office/drawing/2014/main" id="{AF566F1A-FAD6-2C0C-A801-DC90A3982F4F}"/>
              </a:ext>
            </a:extLst>
          </p:cNvPr>
          <p:cNvSpPr/>
          <p:nvPr/>
        </p:nvSpPr>
        <p:spPr>
          <a:xfrm>
            <a:off x="5381469" y="3565103"/>
            <a:ext cx="146155" cy="31479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06EF2FC3-9936-D501-AF77-B13C02D7CB02}"/>
              </a:ext>
            </a:extLst>
          </p:cNvPr>
          <p:cNvSpPr>
            <a:spLocks noGrp="1"/>
          </p:cNvSpPr>
          <p:nvPr>
            <p:ph type="sldNum" sz="quarter" idx="12"/>
          </p:nvPr>
        </p:nvSpPr>
        <p:spPr/>
        <p:txBody>
          <a:bodyPr/>
          <a:lstStyle/>
          <a:p>
            <a:fld id="{B526AB5D-7984-45D9-B5FA-A434900388EA}" type="slidenum">
              <a:rPr lang="en-US" smtClean="0"/>
              <a:t>76</a:t>
            </a:fld>
            <a:endParaRPr lang="en-US" dirty="0"/>
          </a:p>
        </p:txBody>
      </p:sp>
    </p:spTree>
    <p:extLst>
      <p:ext uri="{BB962C8B-B14F-4D97-AF65-F5344CB8AC3E}">
        <p14:creationId xmlns:p14="http://schemas.microsoft.com/office/powerpoint/2010/main" val="34358615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5153-C800-0CF1-979D-C2FCCD12C7EF}"/>
              </a:ext>
            </a:extLst>
          </p:cNvPr>
          <p:cNvSpPr>
            <a:spLocks noGrp="1"/>
          </p:cNvSpPr>
          <p:nvPr>
            <p:ph type="title"/>
          </p:nvPr>
        </p:nvSpPr>
        <p:spPr/>
        <p:txBody>
          <a:bodyPr/>
          <a:lstStyle/>
          <a:p>
            <a:pPr algn="ctr"/>
            <a:r>
              <a:rPr lang="en-US" dirty="0">
                <a:solidFill>
                  <a:prstClr val="white"/>
                </a:solidFill>
                <a:latin typeface="Aptos Display" panose="02110004020202020204"/>
              </a:rPr>
              <a:t>Generating Reports &amp; Rosters</a:t>
            </a:r>
            <a:endParaRPr lang="en-US" dirty="0"/>
          </a:p>
        </p:txBody>
      </p:sp>
      <p:sp>
        <p:nvSpPr>
          <p:cNvPr id="3" name="Content Placeholder 2">
            <a:extLst>
              <a:ext uri="{FF2B5EF4-FFF2-40B4-BE49-F238E27FC236}">
                <a16:creationId xmlns:a16="http://schemas.microsoft.com/office/drawing/2014/main" id="{DEC03AF5-4738-9F54-A22A-EB8CF4546A30}"/>
              </a:ext>
            </a:extLst>
          </p:cNvPr>
          <p:cNvSpPr>
            <a:spLocks noGrp="1"/>
          </p:cNvSpPr>
          <p:nvPr>
            <p:ph sz="half" idx="1"/>
          </p:nvPr>
        </p:nvSpPr>
        <p:spPr/>
        <p:txBody>
          <a:bodyPr/>
          <a:lstStyle/>
          <a:p>
            <a:endParaRPr lang="en-US" dirty="0">
              <a:solidFill>
                <a:schemeClr val="bg1"/>
              </a:solidFill>
            </a:endParaRPr>
          </a:p>
          <a:p>
            <a:r>
              <a:rPr lang="en-US" dirty="0">
                <a:solidFill>
                  <a:schemeClr val="bg1"/>
                </a:solidFill>
              </a:rPr>
              <a:t>One of the most helpful Rosters is the “Roster Updates”.</a:t>
            </a:r>
          </a:p>
          <a:p>
            <a:endParaRPr lang="en-US" dirty="0">
              <a:solidFill>
                <a:schemeClr val="bg1"/>
              </a:solidFill>
            </a:endParaRPr>
          </a:p>
          <a:p>
            <a:endParaRPr lang="en-US" dirty="0">
              <a:solidFill>
                <a:schemeClr val="bg1"/>
              </a:solidFill>
            </a:endParaRPr>
          </a:p>
          <a:p>
            <a:r>
              <a:rPr lang="en-US" dirty="0">
                <a:solidFill>
                  <a:schemeClr val="bg1"/>
                </a:solidFill>
              </a:rPr>
              <a:t>Click on Roster “Updates”.</a:t>
            </a:r>
          </a:p>
        </p:txBody>
      </p:sp>
      <p:pic>
        <p:nvPicPr>
          <p:cNvPr id="6" name="Content Placeholder 5">
            <a:extLst>
              <a:ext uri="{FF2B5EF4-FFF2-40B4-BE49-F238E27FC236}">
                <a16:creationId xmlns:a16="http://schemas.microsoft.com/office/drawing/2014/main" id="{F588096E-99B9-F7C2-71E0-172A26BDF0FD}"/>
              </a:ext>
            </a:extLst>
          </p:cNvPr>
          <p:cNvPicPr>
            <a:picLocks noGrp="1" noChangeAspect="1"/>
          </p:cNvPicPr>
          <p:nvPr>
            <p:ph sz="half" idx="2"/>
          </p:nvPr>
        </p:nvPicPr>
        <p:blipFill>
          <a:blip r:embed="rId2"/>
          <a:stretch>
            <a:fillRect/>
          </a:stretch>
        </p:blipFill>
        <p:spPr>
          <a:xfrm>
            <a:off x="5048058" y="2226469"/>
            <a:ext cx="3048385" cy="3263504"/>
          </a:xfrm>
        </p:spPr>
      </p:pic>
      <p:pic>
        <p:nvPicPr>
          <p:cNvPr id="5" name="Picture 4">
            <a:extLst>
              <a:ext uri="{FF2B5EF4-FFF2-40B4-BE49-F238E27FC236}">
                <a16:creationId xmlns:a16="http://schemas.microsoft.com/office/drawing/2014/main" id="{19571D18-B546-7023-54A5-C49EC9043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Arrow: Down 6">
            <a:extLst>
              <a:ext uri="{FF2B5EF4-FFF2-40B4-BE49-F238E27FC236}">
                <a16:creationId xmlns:a16="http://schemas.microsoft.com/office/drawing/2014/main" id="{91269396-B142-AE2F-1DDB-2FE4F6ED7D42}"/>
              </a:ext>
            </a:extLst>
          </p:cNvPr>
          <p:cNvSpPr/>
          <p:nvPr/>
        </p:nvSpPr>
        <p:spPr>
          <a:xfrm rot="3304793">
            <a:off x="5851622" y="3161989"/>
            <a:ext cx="236095" cy="37100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26C1CB15-4B1B-2062-BCAD-14AD5BD6C9BE}"/>
              </a:ext>
            </a:extLst>
          </p:cNvPr>
          <p:cNvSpPr>
            <a:spLocks noGrp="1"/>
          </p:cNvSpPr>
          <p:nvPr>
            <p:ph type="sldNum" sz="quarter" idx="12"/>
          </p:nvPr>
        </p:nvSpPr>
        <p:spPr/>
        <p:txBody>
          <a:bodyPr/>
          <a:lstStyle/>
          <a:p>
            <a:fld id="{B526AB5D-7984-45D9-B5FA-A434900388EA}" type="slidenum">
              <a:rPr lang="en-US" smtClean="0"/>
              <a:t>77</a:t>
            </a:fld>
            <a:endParaRPr lang="en-US" dirty="0"/>
          </a:p>
        </p:txBody>
      </p:sp>
    </p:spTree>
    <p:extLst>
      <p:ext uri="{BB962C8B-B14F-4D97-AF65-F5344CB8AC3E}">
        <p14:creationId xmlns:p14="http://schemas.microsoft.com/office/powerpoint/2010/main" val="14031368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5308-A2CF-916B-A621-647E5B0AC813}"/>
              </a:ext>
            </a:extLst>
          </p:cNvPr>
          <p:cNvSpPr>
            <a:spLocks noGrp="1"/>
          </p:cNvSpPr>
          <p:nvPr>
            <p:ph type="title"/>
          </p:nvPr>
        </p:nvSpPr>
        <p:spPr/>
        <p:txBody>
          <a:bodyPr/>
          <a:lstStyle/>
          <a:p>
            <a:pPr algn="ctr"/>
            <a:r>
              <a:rPr lang="en-US" dirty="0">
                <a:solidFill>
                  <a:prstClr val="white"/>
                </a:solidFill>
                <a:latin typeface="Aptos Display" panose="02110004020202020204"/>
              </a:rPr>
              <a:t>Generating Reports &amp; Rosters</a:t>
            </a:r>
            <a:endParaRPr lang="en-US" dirty="0"/>
          </a:p>
        </p:txBody>
      </p:sp>
      <p:sp>
        <p:nvSpPr>
          <p:cNvPr id="3" name="Content Placeholder 2">
            <a:extLst>
              <a:ext uri="{FF2B5EF4-FFF2-40B4-BE49-F238E27FC236}">
                <a16:creationId xmlns:a16="http://schemas.microsoft.com/office/drawing/2014/main" id="{44984FB1-BD50-5D00-0273-818E7749C1F4}"/>
              </a:ext>
            </a:extLst>
          </p:cNvPr>
          <p:cNvSpPr>
            <a:spLocks noGrp="1"/>
          </p:cNvSpPr>
          <p:nvPr>
            <p:ph sz="half" idx="1"/>
          </p:nvPr>
        </p:nvSpPr>
        <p:spPr/>
        <p:txBody>
          <a:bodyPr>
            <a:normAutofit lnSpcReduction="10000"/>
          </a:bodyPr>
          <a:lstStyle/>
          <a:p>
            <a:r>
              <a:rPr lang="en-US" dirty="0">
                <a:solidFill>
                  <a:schemeClr val="bg1"/>
                </a:solidFill>
              </a:rPr>
              <a:t>First off Click on the “Group” you wish to view, “Legion or Sqdn”.</a:t>
            </a:r>
          </a:p>
          <a:p>
            <a:r>
              <a:rPr lang="en-US" dirty="0">
                <a:solidFill>
                  <a:schemeClr val="bg1"/>
                </a:solidFill>
              </a:rPr>
              <a:t>Then click on the “From Date” and type in the date you want to start from.</a:t>
            </a:r>
          </a:p>
          <a:p>
            <a:r>
              <a:rPr lang="en-US" dirty="0">
                <a:solidFill>
                  <a:schemeClr val="bg1"/>
                </a:solidFill>
              </a:rPr>
              <a:t>Next click on the ”To Date” type in the date you wish to look up too.</a:t>
            </a:r>
          </a:p>
        </p:txBody>
      </p:sp>
      <p:pic>
        <p:nvPicPr>
          <p:cNvPr id="7" name="Content Placeholder 6">
            <a:extLst>
              <a:ext uri="{FF2B5EF4-FFF2-40B4-BE49-F238E27FC236}">
                <a16:creationId xmlns:a16="http://schemas.microsoft.com/office/drawing/2014/main" id="{D2526977-FD57-0D43-F5F2-1BB3E41FBDA7}"/>
              </a:ext>
            </a:extLst>
          </p:cNvPr>
          <p:cNvPicPr>
            <a:picLocks noGrp="1" noChangeAspect="1"/>
          </p:cNvPicPr>
          <p:nvPr>
            <p:ph sz="half" idx="2"/>
          </p:nvPr>
        </p:nvPicPr>
        <p:blipFill>
          <a:blip r:embed="rId2"/>
          <a:stretch>
            <a:fillRect/>
          </a:stretch>
        </p:blipFill>
        <p:spPr>
          <a:xfrm>
            <a:off x="4629150" y="2833994"/>
            <a:ext cx="4421162" cy="1824893"/>
          </a:xfrm>
        </p:spPr>
      </p:pic>
      <p:pic>
        <p:nvPicPr>
          <p:cNvPr id="5" name="Picture 4">
            <a:extLst>
              <a:ext uri="{FF2B5EF4-FFF2-40B4-BE49-F238E27FC236}">
                <a16:creationId xmlns:a16="http://schemas.microsoft.com/office/drawing/2014/main" id="{91DF35D9-A18F-E4D5-1F2C-A1C3B29AE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Arrow: Down 7">
            <a:extLst>
              <a:ext uri="{FF2B5EF4-FFF2-40B4-BE49-F238E27FC236}">
                <a16:creationId xmlns:a16="http://schemas.microsoft.com/office/drawing/2014/main" id="{54323B77-2771-AF2F-6E29-D128E64638EE}"/>
              </a:ext>
            </a:extLst>
          </p:cNvPr>
          <p:cNvSpPr/>
          <p:nvPr/>
        </p:nvSpPr>
        <p:spPr>
          <a:xfrm>
            <a:off x="5104151" y="3559532"/>
            <a:ext cx="146155" cy="37381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Arrow: Up 8">
            <a:extLst>
              <a:ext uri="{FF2B5EF4-FFF2-40B4-BE49-F238E27FC236}">
                <a16:creationId xmlns:a16="http://schemas.microsoft.com/office/drawing/2014/main" id="{4BB731D4-BDDC-BD23-C433-1AFB8ACF484E}"/>
              </a:ext>
            </a:extLst>
          </p:cNvPr>
          <p:cNvSpPr/>
          <p:nvPr/>
        </p:nvSpPr>
        <p:spPr>
          <a:xfrm rot="525502">
            <a:off x="6082260" y="4339874"/>
            <a:ext cx="269823" cy="427220"/>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ACB680B2-768B-C6E7-9461-81D000EDCDF8}"/>
              </a:ext>
            </a:extLst>
          </p:cNvPr>
          <p:cNvSpPr>
            <a:spLocks noGrp="1"/>
          </p:cNvSpPr>
          <p:nvPr>
            <p:ph type="sldNum" sz="quarter" idx="12"/>
          </p:nvPr>
        </p:nvSpPr>
        <p:spPr/>
        <p:txBody>
          <a:bodyPr/>
          <a:lstStyle/>
          <a:p>
            <a:fld id="{B526AB5D-7984-45D9-B5FA-A434900388EA}" type="slidenum">
              <a:rPr lang="en-US" smtClean="0"/>
              <a:t>78</a:t>
            </a:fld>
            <a:endParaRPr lang="en-US" dirty="0"/>
          </a:p>
        </p:txBody>
      </p:sp>
    </p:spTree>
    <p:extLst>
      <p:ext uri="{BB962C8B-B14F-4D97-AF65-F5344CB8AC3E}">
        <p14:creationId xmlns:p14="http://schemas.microsoft.com/office/powerpoint/2010/main" val="40870667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9412-335C-140D-F12C-7058BA5AE773}"/>
              </a:ext>
            </a:extLst>
          </p:cNvPr>
          <p:cNvSpPr>
            <a:spLocks noGrp="1"/>
          </p:cNvSpPr>
          <p:nvPr>
            <p:ph type="title"/>
          </p:nvPr>
        </p:nvSpPr>
        <p:spPr/>
        <p:txBody>
          <a:bodyPr/>
          <a:lstStyle/>
          <a:p>
            <a:pPr algn="ctr"/>
            <a:r>
              <a:rPr lang="en-US" dirty="0">
                <a:solidFill>
                  <a:prstClr val="white"/>
                </a:solidFill>
                <a:latin typeface="Aptos Display" panose="02110004020202020204"/>
              </a:rPr>
              <a:t>Generating Reports &amp; Rosters</a:t>
            </a:r>
            <a:endParaRPr lang="en-US" dirty="0"/>
          </a:p>
        </p:txBody>
      </p:sp>
      <p:sp>
        <p:nvSpPr>
          <p:cNvPr id="3" name="Content Placeholder 2">
            <a:extLst>
              <a:ext uri="{FF2B5EF4-FFF2-40B4-BE49-F238E27FC236}">
                <a16:creationId xmlns:a16="http://schemas.microsoft.com/office/drawing/2014/main" id="{36BA2D41-9EF9-CAA5-1584-E6437DD1AEC6}"/>
              </a:ext>
            </a:extLst>
          </p:cNvPr>
          <p:cNvSpPr>
            <a:spLocks noGrp="1"/>
          </p:cNvSpPr>
          <p:nvPr>
            <p:ph sz="half" idx="1"/>
          </p:nvPr>
        </p:nvSpPr>
        <p:spPr/>
        <p:txBody>
          <a:bodyPr>
            <a:normAutofit fontScale="92500" lnSpcReduction="20000"/>
          </a:bodyPr>
          <a:lstStyle/>
          <a:p>
            <a:endParaRPr lang="en-US" dirty="0">
              <a:solidFill>
                <a:schemeClr val="bg1"/>
              </a:solidFill>
            </a:endParaRPr>
          </a:p>
          <a:p>
            <a:r>
              <a:rPr lang="en-US" dirty="0">
                <a:solidFill>
                  <a:schemeClr val="bg1"/>
                </a:solidFill>
              </a:rPr>
              <a:t>Click on the roster you wish to generate.</a:t>
            </a:r>
          </a:p>
          <a:p>
            <a:r>
              <a:rPr lang="en-US" dirty="0">
                <a:solidFill>
                  <a:schemeClr val="bg1"/>
                </a:solidFill>
              </a:rPr>
              <a:t>You can choose from members who transferred in or Transferred out.</a:t>
            </a:r>
          </a:p>
          <a:p>
            <a:r>
              <a:rPr lang="en-US" dirty="0">
                <a:solidFill>
                  <a:schemeClr val="bg1"/>
                </a:solidFill>
              </a:rPr>
              <a:t>Members who newly joined or who are now deceased.</a:t>
            </a:r>
          </a:p>
          <a:p>
            <a:r>
              <a:rPr lang="en-US" dirty="0">
                <a:solidFill>
                  <a:schemeClr val="bg1"/>
                </a:solidFill>
              </a:rPr>
              <a:t>Member type all Select All.</a:t>
            </a:r>
          </a:p>
        </p:txBody>
      </p:sp>
      <p:pic>
        <p:nvPicPr>
          <p:cNvPr id="14" name="Content Placeholder 13">
            <a:extLst>
              <a:ext uri="{FF2B5EF4-FFF2-40B4-BE49-F238E27FC236}">
                <a16:creationId xmlns:a16="http://schemas.microsoft.com/office/drawing/2014/main" id="{76438BE9-EB55-95DE-8D1B-017381DA723E}"/>
              </a:ext>
            </a:extLst>
          </p:cNvPr>
          <p:cNvPicPr>
            <a:picLocks noGrp="1" noChangeAspect="1"/>
          </p:cNvPicPr>
          <p:nvPr>
            <p:ph sz="half" idx="2"/>
          </p:nvPr>
        </p:nvPicPr>
        <p:blipFill>
          <a:blip r:embed="rId2"/>
          <a:stretch>
            <a:fillRect/>
          </a:stretch>
        </p:blipFill>
        <p:spPr>
          <a:xfrm>
            <a:off x="4629150" y="2667312"/>
            <a:ext cx="4421162" cy="2102371"/>
          </a:xfrm>
        </p:spPr>
      </p:pic>
      <p:pic>
        <p:nvPicPr>
          <p:cNvPr id="5" name="Picture 4">
            <a:extLst>
              <a:ext uri="{FF2B5EF4-FFF2-40B4-BE49-F238E27FC236}">
                <a16:creationId xmlns:a16="http://schemas.microsoft.com/office/drawing/2014/main" id="{D6C25E96-F7D8-2689-E345-443D6F6AB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Arrow: Left 3">
            <a:extLst>
              <a:ext uri="{FF2B5EF4-FFF2-40B4-BE49-F238E27FC236}">
                <a16:creationId xmlns:a16="http://schemas.microsoft.com/office/drawing/2014/main" id="{DC7F339F-7F8F-18BC-3B8F-1AA79408569C}"/>
              </a:ext>
            </a:extLst>
          </p:cNvPr>
          <p:cNvSpPr/>
          <p:nvPr/>
        </p:nvSpPr>
        <p:spPr>
          <a:xfrm>
            <a:off x="7664536" y="3870274"/>
            <a:ext cx="565064" cy="326036"/>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Arrow: Right 5">
            <a:extLst>
              <a:ext uri="{FF2B5EF4-FFF2-40B4-BE49-F238E27FC236}">
                <a16:creationId xmlns:a16="http://schemas.microsoft.com/office/drawing/2014/main" id="{6528D76F-5623-3F84-74F9-25D4C6013947}"/>
              </a:ext>
            </a:extLst>
          </p:cNvPr>
          <p:cNvSpPr/>
          <p:nvPr/>
        </p:nvSpPr>
        <p:spPr>
          <a:xfrm>
            <a:off x="6593798" y="4207551"/>
            <a:ext cx="663315" cy="35976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Arrow: Down 6">
            <a:extLst>
              <a:ext uri="{FF2B5EF4-FFF2-40B4-BE49-F238E27FC236}">
                <a16:creationId xmlns:a16="http://schemas.microsoft.com/office/drawing/2014/main" id="{D3D715BF-D75A-D25F-6A99-D3933C9CEA05}"/>
              </a:ext>
            </a:extLst>
          </p:cNvPr>
          <p:cNvSpPr/>
          <p:nvPr/>
        </p:nvSpPr>
        <p:spPr>
          <a:xfrm>
            <a:off x="7257114" y="3161988"/>
            <a:ext cx="275444" cy="52840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Slide Number Placeholder 8">
            <a:extLst>
              <a:ext uri="{FF2B5EF4-FFF2-40B4-BE49-F238E27FC236}">
                <a16:creationId xmlns:a16="http://schemas.microsoft.com/office/drawing/2014/main" id="{35D4549C-B87A-16EC-6A2B-FAEE0A28A8E4}"/>
              </a:ext>
            </a:extLst>
          </p:cNvPr>
          <p:cNvSpPr>
            <a:spLocks noGrp="1"/>
          </p:cNvSpPr>
          <p:nvPr>
            <p:ph type="sldNum" sz="quarter" idx="12"/>
          </p:nvPr>
        </p:nvSpPr>
        <p:spPr/>
        <p:txBody>
          <a:bodyPr/>
          <a:lstStyle/>
          <a:p>
            <a:fld id="{B526AB5D-7984-45D9-B5FA-A434900388EA}" type="slidenum">
              <a:rPr lang="en-US" smtClean="0"/>
              <a:t>79</a:t>
            </a:fld>
            <a:endParaRPr lang="en-US" dirty="0"/>
          </a:p>
        </p:txBody>
      </p:sp>
    </p:spTree>
    <p:extLst>
      <p:ext uri="{BB962C8B-B14F-4D97-AF65-F5344CB8AC3E}">
        <p14:creationId xmlns:p14="http://schemas.microsoft.com/office/powerpoint/2010/main" val="44847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E97F-A597-222C-55F3-984E4499EC0D}"/>
              </a:ext>
            </a:extLst>
          </p:cNvPr>
          <p:cNvSpPr>
            <a:spLocks noGrp="1"/>
          </p:cNvSpPr>
          <p:nvPr>
            <p:ph type="title"/>
          </p:nvPr>
        </p:nvSpPr>
        <p:spPr/>
        <p:txBody>
          <a:bodyPr/>
          <a:lstStyle/>
          <a:p>
            <a:pPr algn="ctr"/>
            <a:r>
              <a:rPr lang="en-US" dirty="0">
                <a:solidFill>
                  <a:schemeClr val="bg1"/>
                </a:solidFill>
              </a:rPr>
              <a:t>Loging into your MyLegion.org Account</a:t>
            </a:r>
            <a:endParaRPr lang="en-US" dirty="0"/>
          </a:p>
        </p:txBody>
      </p:sp>
      <p:sp>
        <p:nvSpPr>
          <p:cNvPr id="3" name="Content Placeholder 2">
            <a:extLst>
              <a:ext uri="{FF2B5EF4-FFF2-40B4-BE49-F238E27FC236}">
                <a16:creationId xmlns:a16="http://schemas.microsoft.com/office/drawing/2014/main" id="{A5B3C2A3-8C88-22CE-027F-F5CD1C7AEAB4}"/>
              </a:ext>
            </a:extLst>
          </p:cNvPr>
          <p:cNvSpPr>
            <a:spLocks noGrp="1"/>
          </p:cNvSpPr>
          <p:nvPr>
            <p:ph sz="half" idx="1"/>
          </p:nvPr>
        </p:nvSpPr>
        <p:spPr/>
        <p:txBody>
          <a:bodyPr>
            <a:normAutofit fontScale="92500"/>
          </a:bodyPr>
          <a:lstStyle/>
          <a:p>
            <a:r>
              <a:rPr lang="en-US" dirty="0">
                <a:solidFill>
                  <a:schemeClr val="bg1"/>
                </a:solidFill>
              </a:rPr>
              <a:t>Before going any further you must have your commander  set-up your account to have permission to </a:t>
            </a:r>
            <a:r>
              <a:rPr lang="en-US" b="1" u="sng" dirty="0">
                <a:solidFill>
                  <a:schemeClr val="bg1"/>
                </a:solidFill>
              </a:rPr>
              <a:t>View Members Area.</a:t>
            </a:r>
            <a:endParaRPr lang="en-US" dirty="0">
              <a:solidFill>
                <a:schemeClr val="bg1"/>
              </a:solidFill>
            </a:endParaRPr>
          </a:p>
          <a:p>
            <a:r>
              <a:rPr lang="en-US" dirty="0">
                <a:solidFill>
                  <a:schemeClr val="bg1"/>
                </a:solidFill>
              </a:rPr>
              <a:t>Log into your MyLegion.org  account.</a:t>
            </a:r>
          </a:p>
          <a:p>
            <a:r>
              <a:rPr lang="en-US" dirty="0">
                <a:solidFill>
                  <a:schemeClr val="bg1"/>
                </a:solidFill>
              </a:rPr>
              <a:t>Scroll down and on the left click on “MY ACCOUNT”.</a:t>
            </a:r>
          </a:p>
        </p:txBody>
      </p:sp>
      <p:pic>
        <p:nvPicPr>
          <p:cNvPr id="6" name="Content Placeholder 5">
            <a:extLst>
              <a:ext uri="{FF2B5EF4-FFF2-40B4-BE49-F238E27FC236}">
                <a16:creationId xmlns:a16="http://schemas.microsoft.com/office/drawing/2014/main" id="{BA301FA6-6EB7-6344-9B22-0E994C9B36B0}"/>
              </a:ext>
            </a:extLst>
          </p:cNvPr>
          <p:cNvPicPr>
            <a:picLocks noGrp="1" noChangeAspect="1"/>
          </p:cNvPicPr>
          <p:nvPr>
            <p:ph sz="half" idx="2"/>
          </p:nvPr>
        </p:nvPicPr>
        <p:blipFill>
          <a:blip r:embed="rId2"/>
          <a:stretch>
            <a:fillRect/>
          </a:stretch>
        </p:blipFill>
        <p:spPr>
          <a:xfrm>
            <a:off x="4629150" y="2436259"/>
            <a:ext cx="3886200" cy="2843924"/>
          </a:xfrm>
        </p:spPr>
      </p:pic>
      <p:sp>
        <p:nvSpPr>
          <p:cNvPr id="7" name="Arrow: Down 6">
            <a:extLst>
              <a:ext uri="{FF2B5EF4-FFF2-40B4-BE49-F238E27FC236}">
                <a16:creationId xmlns:a16="http://schemas.microsoft.com/office/drawing/2014/main" id="{9498673A-6169-7CC2-7A63-E2C66055951F}"/>
              </a:ext>
            </a:extLst>
          </p:cNvPr>
          <p:cNvSpPr/>
          <p:nvPr/>
        </p:nvSpPr>
        <p:spPr>
          <a:xfrm>
            <a:off x="5384132" y="2603521"/>
            <a:ext cx="360947" cy="82547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A5D74788-5F46-B416-4CEC-CF3AF8062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629"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D0E06401-B926-88ED-C02D-01433535C73C}"/>
              </a:ext>
            </a:extLst>
          </p:cNvPr>
          <p:cNvSpPr>
            <a:spLocks noGrp="1"/>
          </p:cNvSpPr>
          <p:nvPr>
            <p:ph type="sldNum" sz="quarter" idx="12"/>
          </p:nvPr>
        </p:nvSpPr>
        <p:spPr/>
        <p:txBody>
          <a:bodyPr/>
          <a:lstStyle/>
          <a:p>
            <a:fld id="{B526AB5D-7984-45D9-B5FA-A434900388EA}" type="slidenum">
              <a:rPr lang="en-US" smtClean="0"/>
              <a:t>8</a:t>
            </a:fld>
            <a:endParaRPr lang="en-US" dirty="0"/>
          </a:p>
        </p:txBody>
      </p:sp>
    </p:spTree>
    <p:extLst>
      <p:ext uri="{BB962C8B-B14F-4D97-AF65-F5344CB8AC3E}">
        <p14:creationId xmlns:p14="http://schemas.microsoft.com/office/powerpoint/2010/main" val="40020786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D0D9-5010-27ED-7C9C-30B13F30A5B1}"/>
              </a:ext>
            </a:extLst>
          </p:cNvPr>
          <p:cNvSpPr>
            <a:spLocks noGrp="1"/>
          </p:cNvSpPr>
          <p:nvPr>
            <p:ph type="title"/>
          </p:nvPr>
        </p:nvSpPr>
        <p:spPr/>
        <p:txBody>
          <a:bodyPr/>
          <a:lstStyle/>
          <a:p>
            <a:pPr algn="ctr"/>
            <a:r>
              <a:rPr lang="en-US" dirty="0">
                <a:solidFill>
                  <a:prstClr val="white"/>
                </a:solidFill>
                <a:latin typeface="Aptos Display" panose="02110004020202020204"/>
              </a:rPr>
              <a:t>Generating Reports &amp; Rosters</a:t>
            </a:r>
            <a:endParaRPr lang="en-US" dirty="0"/>
          </a:p>
        </p:txBody>
      </p:sp>
      <p:sp>
        <p:nvSpPr>
          <p:cNvPr id="3" name="Content Placeholder 2">
            <a:extLst>
              <a:ext uri="{FF2B5EF4-FFF2-40B4-BE49-F238E27FC236}">
                <a16:creationId xmlns:a16="http://schemas.microsoft.com/office/drawing/2014/main" id="{2C14B1AF-CCF5-0712-3335-FB12FF92971C}"/>
              </a:ext>
            </a:extLst>
          </p:cNvPr>
          <p:cNvSpPr>
            <a:spLocks noGrp="1"/>
          </p:cNvSpPr>
          <p:nvPr>
            <p:ph sz="half" idx="1"/>
          </p:nvPr>
        </p:nvSpPr>
        <p:spPr/>
        <p:txBody>
          <a:bodyPr>
            <a:normAutofit lnSpcReduction="10000"/>
          </a:bodyPr>
          <a:lstStyle/>
          <a:p>
            <a:r>
              <a:rPr lang="en-US" dirty="0">
                <a:solidFill>
                  <a:schemeClr val="bg1"/>
                </a:solidFill>
              </a:rPr>
              <a:t>This the most helpful report to help your Post Grow.</a:t>
            </a:r>
          </a:p>
          <a:p>
            <a:r>
              <a:rPr lang="en-US" dirty="0">
                <a:solidFill>
                  <a:schemeClr val="bg1"/>
                </a:solidFill>
              </a:rPr>
              <a:t>Now we are going to find members that are in the Holding Post 200.</a:t>
            </a:r>
          </a:p>
          <a:p>
            <a:r>
              <a:rPr lang="en-US" dirty="0">
                <a:solidFill>
                  <a:schemeClr val="bg1"/>
                </a:solidFill>
              </a:rPr>
              <a:t>Click on “Find Members in my Area – Distance from Zip – Listing (TAL)”.</a:t>
            </a:r>
          </a:p>
        </p:txBody>
      </p:sp>
      <p:sp>
        <p:nvSpPr>
          <p:cNvPr id="5" name="Slide Number Placeholder 4">
            <a:extLst>
              <a:ext uri="{FF2B5EF4-FFF2-40B4-BE49-F238E27FC236}">
                <a16:creationId xmlns:a16="http://schemas.microsoft.com/office/drawing/2014/main" id="{559C637D-A046-C0E8-0B88-0C6ACB97301B}"/>
              </a:ext>
            </a:extLst>
          </p:cNvPr>
          <p:cNvSpPr>
            <a:spLocks noGrp="1"/>
          </p:cNvSpPr>
          <p:nvPr>
            <p:ph type="sldNum" sz="quarter" idx="12"/>
          </p:nvPr>
        </p:nvSpPr>
        <p:spPr/>
        <p:txBody>
          <a:bodyPr/>
          <a:lstStyle/>
          <a:p>
            <a:fld id="{B526AB5D-7984-45D9-B5FA-A434900388EA}" type="slidenum">
              <a:rPr lang="en-US" smtClean="0"/>
              <a:t>80</a:t>
            </a:fld>
            <a:endParaRPr lang="en-US" dirty="0"/>
          </a:p>
        </p:txBody>
      </p:sp>
      <p:pic>
        <p:nvPicPr>
          <p:cNvPr id="6" name="Content Placeholder 5">
            <a:extLst>
              <a:ext uri="{FF2B5EF4-FFF2-40B4-BE49-F238E27FC236}">
                <a16:creationId xmlns:a16="http://schemas.microsoft.com/office/drawing/2014/main" id="{405707C3-4499-3FFD-E6A0-E3DFE5233A99}"/>
              </a:ext>
            </a:extLst>
          </p:cNvPr>
          <p:cNvPicPr>
            <a:picLocks noGrp="1" noChangeAspect="1"/>
          </p:cNvPicPr>
          <p:nvPr>
            <p:ph sz="half" idx="2"/>
          </p:nvPr>
        </p:nvPicPr>
        <p:blipFill>
          <a:blip r:embed="rId2"/>
          <a:stretch>
            <a:fillRect/>
          </a:stretch>
        </p:blipFill>
        <p:spPr>
          <a:xfrm>
            <a:off x="4629149" y="2345267"/>
            <a:ext cx="4252383" cy="4147606"/>
          </a:xfrm>
        </p:spPr>
      </p:pic>
      <p:sp>
        <p:nvSpPr>
          <p:cNvPr id="7" name="Arrow: Right 6">
            <a:extLst>
              <a:ext uri="{FF2B5EF4-FFF2-40B4-BE49-F238E27FC236}">
                <a16:creationId xmlns:a16="http://schemas.microsoft.com/office/drawing/2014/main" id="{182C8F8C-EE5B-307F-EAB9-ABCC3E633953}"/>
              </a:ext>
            </a:extLst>
          </p:cNvPr>
          <p:cNvSpPr/>
          <p:nvPr/>
        </p:nvSpPr>
        <p:spPr>
          <a:xfrm rot="10800000">
            <a:off x="8233164" y="5435540"/>
            <a:ext cx="564371" cy="1921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7BDE3B-F667-EC29-632F-31E899300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543918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CD83F-D880-C4D1-2642-EA5CE1AF8A7F}"/>
              </a:ext>
            </a:extLst>
          </p:cNvPr>
          <p:cNvSpPr>
            <a:spLocks noGrp="1"/>
          </p:cNvSpPr>
          <p:nvPr>
            <p:ph type="title"/>
          </p:nvPr>
        </p:nvSpPr>
        <p:spPr/>
        <p:txBody>
          <a:bodyPr/>
          <a:lstStyle/>
          <a:p>
            <a:pPr algn="ctr"/>
            <a:r>
              <a:rPr lang="en-US" dirty="0">
                <a:solidFill>
                  <a:prstClr val="white"/>
                </a:solidFill>
                <a:latin typeface="Aptos Display" panose="02110004020202020204"/>
              </a:rPr>
              <a:t>Generating Reports &amp; Rosters</a:t>
            </a:r>
            <a:endParaRPr lang="en-US" dirty="0"/>
          </a:p>
        </p:txBody>
      </p:sp>
      <p:sp>
        <p:nvSpPr>
          <p:cNvPr id="3" name="Content Placeholder 2">
            <a:extLst>
              <a:ext uri="{FF2B5EF4-FFF2-40B4-BE49-F238E27FC236}">
                <a16:creationId xmlns:a16="http://schemas.microsoft.com/office/drawing/2014/main" id="{6D9A5D83-3A65-0563-3503-502D42A46232}"/>
              </a:ext>
            </a:extLst>
          </p:cNvPr>
          <p:cNvSpPr>
            <a:spLocks noGrp="1"/>
          </p:cNvSpPr>
          <p:nvPr>
            <p:ph sz="half" idx="1"/>
          </p:nvPr>
        </p:nvSpPr>
        <p:spPr/>
        <p:txBody>
          <a:bodyPr/>
          <a:lstStyle/>
          <a:p>
            <a:r>
              <a:rPr lang="en-US" dirty="0">
                <a:solidFill>
                  <a:schemeClr val="bg1">
                    <a:lumMod val="95000"/>
                  </a:schemeClr>
                </a:solidFill>
              </a:rPr>
              <a:t>Start by selecting a distance you which to search from your zip code. (Good example is 10 to 25 miles)</a:t>
            </a:r>
          </a:p>
          <a:p>
            <a:endParaRPr lang="en-US" dirty="0">
              <a:solidFill>
                <a:schemeClr val="bg1">
                  <a:lumMod val="95000"/>
                </a:schemeClr>
              </a:solidFill>
            </a:endParaRPr>
          </a:p>
          <a:p>
            <a:r>
              <a:rPr lang="en-US" dirty="0">
                <a:solidFill>
                  <a:schemeClr val="bg1">
                    <a:lumMod val="95000"/>
                  </a:schemeClr>
                </a:solidFill>
              </a:rPr>
              <a:t>Next enter your zip code of your Post Location</a:t>
            </a:r>
          </a:p>
        </p:txBody>
      </p:sp>
      <p:pic>
        <p:nvPicPr>
          <p:cNvPr id="8" name="Content Placeholder 7">
            <a:extLst>
              <a:ext uri="{FF2B5EF4-FFF2-40B4-BE49-F238E27FC236}">
                <a16:creationId xmlns:a16="http://schemas.microsoft.com/office/drawing/2014/main" id="{8C6BB94F-D80D-4509-F415-83317DBC7CF4}"/>
              </a:ext>
            </a:extLst>
          </p:cNvPr>
          <p:cNvPicPr>
            <a:picLocks noGrp="1" noChangeAspect="1"/>
          </p:cNvPicPr>
          <p:nvPr>
            <p:ph sz="half" idx="2"/>
          </p:nvPr>
        </p:nvPicPr>
        <p:blipFill>
          <a:blip r:embed="rId2"/>
          <a:stretch>
            <a:fillRect/>
          </a:stretch>
        </p:blipFill>
        <p:spPr>
          <a:xfrm>
            <a:off x="4629149" y="2305878"/>
            <a:ext cx="4354485" cy="3319670"/>
          </a:xfrm>
        </p:spPr>
      </p:pic>
      <p:sp>
        <p:nvSpPr>
          <p:cNvPr id="5" name="Slide Number Placeholder 4">
            <a:extLst>
              <a:ext uri="{FF2B5EF4-FFF2-40B4-BE49-F238E27FC236}">
                <a16:creationId xmlns:a16="http://schemas.microsoft.com/office/drawing/2014/main" id="{7CE34883-B003-FB02-11CB-6D36D4DE57FC}"/>
              </a:ext>
            </a:extLst>
          </p:cNvPr>
          <p:cNvSpPr>
            <a:spLocks noGrp="1"/>
          </p:cNvSpPr>
          <p:nvPr>
            <p:ph type="sldNum" sz="quarter" idx="12"/>
          </p:nvPr>
        </p:nvSpPr>
        <p:spPr/>
        <p:txBody>
          <a:bodyPr/>
          <a:lstStyle/>
          <a:p>
            <a:fld id="{B526AB5D-7984-45D9-B5FA-A434900388EA}" type="slidenum">
              <a:rPr lang="en-US" smtClean="0"/>
              <a:t>81</a:t>
            </a:fld>
            <a:endParaRPr lang="en-US" dirty="0"/>
          </a:p>
        </p:txBody>
      </p:sp>
      <p:pic>
        <p:nvPicPr>
          <p:cNvPr id="6" name="Picture 5">
            <a:extLst>
              <a:ext uri="{FF2B5EF4-FFF2-40B4-BE49-F238E27FC236}">
                <a16:creationId xmlns:a16="http://schemas.microsoft.com/office/drawing/2014/main" id="{1C6312BA-D0B5-F59A-2542-D2D8C0C8F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Arrow: Left 8">
            <a:extLst>
              <a:ext uri="{FF2B5EF4-FFF2-40B4-BE49-F238E27FC236}">
                <a16:creationId xmlns:a16="http://schemas.microsoft.com/office/drawing/2014/main" id="{07880CA9-5678-2EEF-62EE-DDBDE30ACB8B}"/>
              </a:ext>
            </a:extLst>
          </p:cNvPr>
          <p:cNvSpPr/>
          <p:nvPr/>
        </p:nvSpPr>
        <p:spPr>
          <a:xfrm rot="4886274">
            <a:off x="4958370" y="4771297"/>
            <a:ext cx="511968" cy="250541"/>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D7F09CBF-E742-FA24-946A-C45CC7EFE5C6}"/>
              </a:ext>
            </a:extLst>
          </p:cNvPr>
          <p:cNvSpPr/>
          <p:nvPr/>
        </p:nvSpPr>
        <p:spPr>
          <a:xfrm rot="18723414">
            <a:off x="5916247" y="4067801"/>
            <a:ext cx="526774" cy="242872"/>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2586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304A5-011D-36E8-915D-0800119C618D}"/>
              </a:ext>
            </a:extLst>
          </p:cNvPr>
          <p:cNvSpPr>
            <a:spLocks noGrp="1"/>
          </p:cNvSpPr>
          <p:nvPr>
            <p:ph type="title"/>
          </p:nvPr>
        </p:nvSpPr>
        <p:spPr/>
        <p:txBody>
          <a:bodyPr/>
          <a:lstStyle/>
          <a:p>
            <a:pPr algn="ctr"/>
            <a:r>
              <a:rPr lang="en-US" dirty="0">
                <a:solidFill>
                  <a:prstClr val="white"/>
                </a:solidFill>
                <a:latin typeface="Aptos Display" panose="02110004020202020204"/>
              </a:rPr>
              <a:t>Generating Reports &amp; Rosters</a:t>
            </a:r>
            <a:endParaRPr lang="en-US" dirty="0"/>
          </a:p>
        </p:txBody>
      </p:sp>
      <p:sp>
        <p:nvSpPr>
          <p:cNvPr id="3" name="Content Placeholder 2">
            <a:extLst>
              <a:ext uri="{FF2B5EF4-FFF2-40B4-BE49-F238E27FC236}">
                <a16:creationId xmlns:a16="http://schemas.microsoft.com/office/drawing/2014/main" id="{6F8EB11A-D338-6F17-30EF-1D4106AF05FD}"/>
              </a:ext>
            </a:extLst>
          </p:cNvPr>
          <p:cNvSpPr>
            <a:spLocks noGrp="1"/>
          </p:cNvSpPr>
          <p:nvPr>
            <p:ph sz="half" idx="1"/>
          </p:nvPr>
        </p:nvSpPr>
        <p:spPr/>
        <p:txBody>
          <a:bodyPr/>
          <a:lstStyle/>
          <a:p>
            <a:r>
              <a:rPr lang="en-US" dirty="0">
                <a:solidFill>
                  <a:schemeClr val="bg1"/>
                </a:solidFill>
              </a:rPr>
              <a:t>Now click on the “Last Year paid”. You can choose multiple years. I usually choose the current year and the following year.</a:t>
            </a:r>
          </a:p>
          <a:p>
            <a:endParaRPr lang="en-US" dirty="0">
              <a:solidFill>
                <a:schemeClr val="bg1"/>
              </a:solidFill>
            </a:endParaRPr>
          </a:p>
          <a:p>
            <a:r>
              <a:rPr lang="en-US" dirty="0">
                <a:solidFill>
                  <a:schemeClr val="bg1"/>
                </a:solidFill>
              </a:rPr>
              <a:t>Next click on “View Report”</a:t>
            </a:r>
          </a:p>
        </p:txBody>
      </p:sp>
      <p:sp>
        <p:nvSpPr>
          <p:cNvPr id="5" name="Slide Number Placeholder 4">
            <a:extLst>
              <a:ext uri="{FF2B5EF4-FFF2-40B4-BE49-F238E27FC236}">
                <a16:creationId xmlns:a16="http://schemas.microsoft.com/office/drawing/2014/main" id="{73639F0F-8260-E01B-CFC0-A098C9F122B6}"/>
              </a:ext>
            </a:extLst>
          </p:cNvPr>
          <p:cNvSpPr>
            <a:spLocks noGrp="1"/>
          </p:cNvSpPr>
          <p:nvPr>
            <p:ph type="sldNum" sz="quarter" idx="12"/>
          </p:nvPr>
        </p:nvSpPr>
        <p:spPr/>
        <p:txBody>
          <a:bodyPr/>
          <a:lstStyle/>
          <a:p>
            <a:fld id="{B526AB5D-7984-45D9-B5FA-A434900388EA}" type="slidenum">
              <a:rPr lang="en-US" smtClean="0"/>
              <a:t>82</a:t>
            </a:fld>
            <a:endParaRPr lang="en-US" dirty="0"/>
          </a:p>
        </p:txBody>
      </p:sp>
      <p:pic>
        <p:nvPicPr>
          <p:cNvPr id="6" name="Picture 5">
            <a:extLst>
              <a:ext uri="{FF2B5EF4-FFF2-40B4-BE49-F238E27FC236}">
                <a16:creationId xmlns:a16="http://schemas.microsoft.com/office/drawing/2014/main" id="{4E2848F5-B5D2-D4F4-75C8-10FCA0A5A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Content Placeholder 10">
            <a:extLst>
              <a:ext uri="{FF2B5EF4-FFF2-40B4-BE49-F238E27FC236}">
                <a16:creationId xmlns:a16="http://schemas.microsoft.com/office/drawing/2014/main" id="{688556B2-6074-FDA2-53C6-5558FC110948}"/>
              </a:ext>
            </a:extLst>
          </p:cNvPr>
          <p:cNvPicPr>
            <a:picLocks noGrp="1" noChangeAspect="1"/>
          </p:cNvPicPr>
          <p:nvPr>
            <p:ph sz="half" idx="2"/>
          </p:nvPr>
        </p:nvPicPr>
        <p:blipFill>
          <a:blip r:embed="rId3"/>
          <a:stretch>
            <a:fillRect/>
          </a:stretch>
        </p:blipFill>
        <p:spPr>
          <a:xfrm>
            <a:off x="4629150" y="2415209"/>
            <a:ext cx="4335946" cy="3279913"/>
          </a:xfrm>
        </p:spPr>
      </p:pic>
      <p:sp>
        <p:nvSpPr>
          <p:cNvPr id="12" name="Arrow: Left 11">
            <a:extLst>
              <a:ext uri="{FF2B5EF4-FFF2-40B4-BE49-F238E27FC236}">
                <a16:creationId xmlns:a16="http://schemas.microsoft.com/office/drawing/2014/main" id="{302FC2C4-286C-CD1D-4F03-0AB556EE760B}"/>
              </a:ext>
            </a:extLst>
          </p:cNvPr>
          <p:cNvSpPr/>
          <p:nvPr/>
        </p:nvSpPr>
        <p:spPr>
          <a:xfrm>
            <a:off x="6797123" y="4472609"/>
            <a:ext cx="745435" cy="26597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1FEE1264-5B5C-FF34-8364-5105D667A7A1}"/>
              </a:ext>
            </a:extLst>
          </p:cNvPr>
          <p:cNvSpPr/>
          <p:nvPr/>
        </p:nvSpPr>
        <p:spPr>
          <a:xfrm>
            <a:off x="8515350" y="4480360"/>
            <a:ext cx="250963" cy="394982"/>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723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229B4-E25D-33CD-EA06-E537AF8E5CF0}"/>
              </a:ext>
            </a:extLst>
          </p:cNvPr>
          <p:cNvSpPr>
            <a:spLocks noGrp="1"/>
          </p:cNvSpPr>
          <p:nvPr>
            <p:ph type="title"/>
          </p:nvPr>
        </p:nvSpPr>
        <p:spPr/>
        <p:txBody>
          <a:bodyPr/>
          <a:lstStyle/>
          <a:p>
            <a:pPr algn="ctr"/>
            <a:r>
              <a:rPr lang="en-US" dirty="0">
                <a:solidFill>
                  <a:prstClr val="white"/>
                </a:solidFill>
                <a:latin typeface="Aptos Display" panose="02110004020202020204"/>
              </a:rPr>
              <a:t>Generating Reports &amp; Rosters</a:t>
            </a:r>
            <a:endParaRPr lang="en-US" dirty="0"/>
          </a:p>
        </p:txBody>
      </p:sp>
      <p:sp>
        <p:nvSpPr>
          <p:cNvPr id="3" name="Content Placeholder 2">
            <a:extLst>
              <a:ext uri="{FF2B5EF4-FFF2-40B4-BE49-F238E27FC236}">
                <a16:creationId xmlns:a16="http://schemas.microsoft.com/office/drawing/2014/main" id="{19F772D5-9C4D-EE18-47B2-97A8719F5989}"/>
              </a:ext>
            </a:extLst>
          </p:cNvPr>
          <p:cNvSpPr>
            <a:spLocks noGrp="1"/>
          </p:cNvSpPr>
          <p:nvPr>
            <p:ph sz="half" idx="1"/>
          </p:nvPr>
        </p:nvSpPr>
        <p:spPr/>
        <p:txBody>
          <a:bodyPr/>
          <a:lstStyle/>
          <a:p>
            <a:r>
              <a:rPr lang="en-US" dirty="0">
                <a:solidFill>
                  <a:schemeClr val="bg1"/>
                </a:solidFill>
              </a:rPr>
              <a:t>The report will tell you last year paid, Full Name, Full address, Phone number, Email address, Continuous years as a member, war Era, (Great for telling their age), Branch of Service and Post. (Post 200) </a:t>
            </a:r>
          </a:p>
        </p:txBody>
      </p:sp>
      <p:pic>
        <p:nvPicPr>
          <p:cNvPr id="7" name="Content Placeholder 6">
            <a:extLst>
              <a:ext uri="{FF2B5EF4-FFF2-40B4-BE49-F238E27FC236}">
                <a16:creationId xmlns:a16="http://schemas.microsoft.com/office/drawing/2014/main" id="{1289D3F0-EFCF-BFF2-BE2C-C9E490738E82}"/>
              </a:ext>
            </a:extLst>
          </p:cNvPr>
          <p:cNvPicPr>
            <a:picLocks noGrp="1" noChangeAspect="1"/>
          </p:cNvPicPr>
          <p:nvPr>
            <p:ph sz="half" idx="2"/>
          </p:nvPr>
        </p:nvPicPr>
        <p:blipFill>
          <a:blip r:embed="rId2"/>
          <a:stretch>
            <a:fillRect/>
          </a:stretch>
        </p:blipFill>
        <p:spPr>
          <a:xfrm>
            <a:off x="4629149" y="2325757"/>
            <a:ext cx="4316067" cy="3522169"/>
          </a:xfrm>
        </p:spPr>
      </p:pic>
      <p:sp>
        <p:nvSpPr>
          <p:cNvPr id="5" name="Slide Number Placeholder 4">
            <a:extLst>
              <a:ext uri="{FF2B5EF4-FFF2-40B4-BE49-F238E27FC236}">
                <a16:creationId xmlns:a16="http://schemas.microsoft.com/office/drawing/2014/main" id="{40713608-3098-2050-548F-12EABDB78778}"/>
              </a:ext>
            </a:extLst>
          </p:cNvPr>
          <p:cNvSpPr>
            <a:spLocks noGrp="1"/>
          </p:cNvSpPr>
          <p:nvPr>
            <p:ph type="sldNum" sz="quarter" idx="12"/>
          </p:nvPr>
        </p:nvSpPr>
        <p:spPr/>
        <p:txBody>
          <a:bodyPr/>
          <a:lstStyle/>
          <a:p>
            <a:fld id="{B526AB5D-7984-45D9-B5FA-A434900388EA}" type="slidenum">
              <a:rPr lang="en-US" smtClean="0"/>
              <a:t>83</a:t>
            </a:fld>
            <a:endParaRPr lang="en-US" dirty="0"/>
          </a:p>
        </p:txBody>
      </p:sp>
      <p:pic>
        <p:nvPicPr>
          <p:cNvPr id="8" name="Picture 7">
            <a:extLst>
              <a:ext uri="{FF2B5EF4-FFF2-40B4-BE49-F238E27FC236}">
                <a16:creationId xmlns:a16="http://schemas.microsoft.com/office/drawing/2014/main" id="{D2D8E2B2-F062-BF23-7FDA-BDEFBF9C0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185627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5860-8AF1-0EB7-7A80-790A808EA712}"/>
              </a:ext>
            </a:extLst>
          </p:cNvPr>
          <p:cNvSpPr>
            <a:spLocks noGrp="1"/>
          </p:cNvSpPr>
          <p:nvPr>
            <p:ph type="title"/>
          </p:nvPr>
        </p:nvSpPr>
        <p:spPr/>
        <p:txBody>
          <a:bodyPr/>
          <a:lstStyle/>
          <a:p>
            <a:pPr algn="ctr"/>
            <a:r>
              <a:rPr lang="en-US" dirty="0">
                <a:solidFill>
                  <a:prstClr val="white"/>
                </a:solidFill>
                <a:latin typeface="Aptos Display" panose="02110004020202020204"/>
              </a:rPr>
              <a:t>Generating Reports &amp; Rosters</a:t>
            </a:r>
            <a:endParaRPr lang="en-US" dirty="0"/>
          </a:p>
        </p:txBody>
      </p:sp>
      <p:sp>
        <p:nvSpPr>
          <p:cNvPr id="3" name="Content Placeholder 2">
            <a:extLst>
              <a:ext uri="{FF2B5EF4-FFF2-40B4-BE49-F238E27FC236}">
                <a16:creationId xmlns:a16="http://schemas.microsoft.com/office/drawing/2014/main" id="{C3EBDEFE-2D27-2A85-C5C2-9A2E31129E9B}"/>
              </a:ext>
            </a:extLst>
          </p:cNvPr>
          <p:cNvSpPr>
            <a:spLocks noGrp="1"/>
          </p:cNvSpPr>
          <p:nvPr>
            <p:ph sz="half" idx="1"/>
          </p:nvPr>
        </p:nvSpPr>
        <p:spPr>
          <a:xfrm>
            <a:off x="628650" y="2145663"/>
            <a:ext cx="3886200" cy="4031300"/>
          </a:xfrm>
        </p:spPr>
        <p:txBody>
          <a:bodyPr/>
          <a:lstStyle/>
          <a:p>
            <a:r>
              <a:rPr lang="en-US" dirty="0">
                <a:solidFill>
                  <a:schemeClr val="bg1"/>
                </a:solidFill>
              </a:rPr>
              <a:t>Click on the “Save Icon”</a:t>
            </a:r>
          </a:p>
          <a:p>
            <a:r>
              <a:rPr lang="en-US" dirty="0">
                <a:solidFill>
                  <a:schemeClr val="bg1"/>
                </a:solidFill>
              </a:rPr>
              <a:t>Here you can save your report as: Word, Excel, PowerPoint, PDF and more</a:t>
            </a:r>
          </a:p>
          <a:p>
            <a:r>
              <a:rPr lang="en-US" dirty="0">
                <a:solidFill>
                  <a:schemeClr val="bg1"/>
                </a:solidFill>
              </a:rPr>
              <a:t>I recommend you save it as “Excel”, so you get the full report.</a:t>
            </a:r>
          </a:p>
        </p:txBody>
      </p:sp>
      <p:sp>
        <p:nvSpPr>
          <p:cNvPr id="5" name="Slide Number Placeholder 4">
            <a:extLst>
              <a:ext uri="{FF2B5EF4-FFF2-40B4-BE49-F238E27FC236}">
                <a16:creationId xmlns:a16="http://schemas.microsoft.com/office/drawing/2014/main" id="{61E4AE36-A41F-2797-B2C0-AE8DB578041B}"/>
              </a:ext>
            </a:extLst>
          </p:cNvPr>
          <p:cNvSpPr>
            <a:spLocks noGrp="1"/>
          </p:cNvSpPr>
          <p:nvPr>
            <p:ph type="sldNum" sz="quarter" idx="12"/>
          </p:nvPr>
        </p:nvSpPr>
        <p:spPr/>
        <p:txBody>
          <a:bodyPr/>
          <a:lstStyle/>
          <a:p>
            <a:fld id="{B526AB5D-7984-45D9-B5FA-A434900388EA}" type="slidenum">
              <a:rPr lang="en-US" smtClean="0"/>
              <a:t>84</a:t>
            </a:fld>
            <a:endParaRPr lang="en-US" dirty="0"/>
          </a:p>
        </p:txBody>
      </p:sp>
      <p:pic>
        <p:nvPicPr>
          <p:cNvPr id="6" name="Picture 5">
            <a:extLst>
              <a:ext uri="{FF2B5EF4-FFF2-40B4-BE49-F238E27FC236}">
                <a16:creationId xmlns:a16="http://schemas.microsoft.com/office/drawing/2014/main" id="{5E268E17-C614-6627-B0AE-B57B875B0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Content Placeholder 15">
            <a:extLst>
              <a:ext uri="{FF2B5EF4-FFF2-40B4-BE49-F238E27FC236}">
                <a16:creationId xmlns:a16="http://schemas.microsoft.com/office/drawing/2014/main" id="{26C759ED-3526-D971-4357-2C57A7C8360D}"/>
              </a:ext>
            </a:extLst>
          </p:cNvPr>
          <p:cNvPicPr>
            <a:picLocks noGrp="1" noChangeAspect="1"/>
          </p:cNvPicPr>
          <p:nvPr>
            <p:ph sz="half" idx="2"/>
          </p:nvPr>
        </p:nvPicPr>
        <p:blipFill>
          <a:blip r:embed="rId3"/>
          <a:stretch>
            <a:fillRect/>
          </a:stretch>
        </p:blipFill>
        <p:spPr>
          <a:xfrm>
            <a:off x="4750912" y="2145663"/>
            <a:ext cx="3642676" cy="3711262"/>
          </a:xfrm>
        </p:spPr>
      </p:pic>
      <p:sp>
        <p:nvSpPr>
          <p:cNvPr id="17" name="Arrow: Left 16">
            <a:extLst>
              <a:ext uri="{FF2B5EF4-FFF2-40B4-BE49-F238E27FC236}">
                <a16:creationId xmlns:a16="http://schemas.microsoft.com/office/drawing/2014/main" id="{67CEC443-FD0D-4ED3-411F-B60E95167DBA}"/>
              </a:ext>
            </a:extLst>
          </p:cNvPr>
          <p:cNvSpPr/>
          <p:nvPr/>
        </p:nvSpPr>
        <p:spPr>
          <a:xfrm>
            <a:off x="7118861" y="4581939"/>
            <a:ext cx="549170" cy="305728"/>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38B0F750-F854-4DB7-7B0E-31BF53065D32}"/>
              </a:ext>
            </a:extLst>
          </p:cNvPr>
          <p:cNvSpPr/>
          <p:nvPr/>
        </p:nvSpPr>
        <p:spPr>
          <a:xfrm rot="1990772">
            <a:off x="6818245" y="3113730"/>
            <a:ext cx="248478" cy="63053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7815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E3175-6953-D706-D7B5-93ABB115964D}"/>
              </a:ext>
            </a:extLst>
          </p:cNvPr>
          <p:cNvSpPr>
            <a:spLocks noGrp="1"/>
          </p:cNvSpPr>
          <p:nvPr>
            <p:ph type="title"/>
          </p:nvPr>
        </p:nvSpPr>
        <p:spPr/>
        <p:txBody>
          <a:bodyPr/>
          <a:lstStyle/>
          <a:p>
            <a:pPr algn="ctr"/>
            <a:r>
              <a:rPr lang="en-US" dirty="0">
                <a:solidFill>
                  <a:prstClr val="white"/>
                </a:solidFill>
                <a:latin typeface="Aptos Display" panose="02110004020202020204"/>
              </a:rPr>
              <a:t>Generating Reports &amp; Rosters</a:t>
            </a:r>
            <a:endParaRPr lang="en-US" dirty="0"/>
          </a:p>
        </p:txBody>
      </p:sp>
      <p:sp>
        <p:nvSpPr>
          <p:cNvPr id="3" name="Content Placeholder 2">
            <a:extLst>
              <a:ext uri="{FF2B5EF4-FFF2-40B4-BE49-F238E27FC236}">
                <a16:creationId xmlns:a16="http://schemas.microsoft.com/office/drawing/2014/main" id="{A01E9B1B-EDA5-1B65-FFF3-5F0D2C7ECAE2}"/>
              </a:ext>
            </a:extLst>
          </p:cNvPr>
          <p:cNvSpPr>
            <a:spLocks noGrp="1"/>
          </p:cNvSpPr>
          <p:nvPr>
            <p:ph sz="half" idx="1"/>
          </p:nvPr>
        </p:nvSpPr>
        <p:spPr/>
        <p:txBody>
          <a:bodyPr>
            <a:normAutofit fontScale="92500" lnSpcReduction="10000"/>
          </a:bodyPr>
          <a:lstStyle/>
          <a:p>
            <a:r>
              <a:rPr lang="en-US" dirty="0">
                <a:solidFill>
                  <a:schemeClr val="bg1"/>
                </a:solidFill>
              </a:rPr>
              <a:t>There are several other reports and rosters to generate.</a:t>
            </a:r>
          </a:p>
          <a:p>
            <a:r>
              <a:rPr lang="en-US" dirty="0">
                <a:solidFill>
                  <a:schemeClr val="bg1"/>
                </a:solidFill>
              </a:rPr>
              <a:t>Don’t be afraid to try them out. The  best way to learn is to experiment and try.</a:t>
            </a:r>
          </a:p>
          <a:p>
            <a:r>
              <a:rPr lang="en-US" dirty="0">
                <a:solidFill>
                  <a:schemeClr val="bg1"/>
                </a:solidFill>
              </a:rPr>
              <a:t>I hope these Instructions has helped you and your Post out.</a:t>
            </a:r>
          </a:p>
          <a:p>
            <a:endParaRPr lang="en-US" dirty="0">
              <a:solidFill>
                <a:schemeClr val="bg1"/>
              </a:solidFill>
            </a:endParaRPr>
          </a:p>
          <a:p>
            <a:pPr marL="2400300" lvl="7" indent="0">
              <a:buNone/>
            </a:pPr>
            <a:r>
              <a:rPr lang="en-US" dirty="0">
                <a:solidFill>
                  <a:schemeClr val="bg1"/>
                </a:solidFill>
              </a:rPr>
              <a:t>Dew Chitty</a:t>
            </a:r>
          </a:p>
          <a:p>
            <a:endParaRPr lang="en-US" dirty="0">
              <a:solidFill>
                <a:schemeClr val="bg1"/>
              </a:solidFill>
            </a:endParaRPr>
          </a:p>
        </p:txBody>
      </p:sp>
      <p:pic>
        <p:nvPicPr>
          <p:cNvPr id="6" name="Content Placeholder 5">
            <a:extLst>
              <a:ext uri="{FF2B5EF4-FFF2-40B4-BE49-F238E27FC236}">
                <a16:creationId xmlns:a16="http://schemas.microsoft.com/office/drawing/2014/main" id="{B5C82444-AF83-E818-6648-1164575E2229}"/>
              </a:ext>
            </a:extLst>
          </p:cNvPr>
          <p:cNvPicPr>
            <a:picLocks noGrp="1" noChangeAspect="1"/>
          </p:cNvPicPr>
          <p:nvPr>
            <p:ph sz="half" idx="2"/>
          </p:nvPr>
        </p:nvPicPr>
        <p:blipFill>
          <a:blip r:embed="rId2"/>
          <a:stretch>
            <a:fillRect/>
          </a:stretch>
        </p:blipFill>
        <p:spPr>
          <a:xfrm>
            <a:off x="5048058" y="2226469"/>
            <a:ext cx="3048385" cy="3263504"/>
          </a:xfrm>
        </p:spPr>
      </p:pic>
      <p:pic>
        <p:nvPicPr>
          <p:cNvPr id="5" name="Picture 4">
            <a:extLst>
              <a:ext uri="{FF2B5EF4-FFF2-40B4-BE49-F238E27FC236}">
                <a16:creationId xmlns:a16="http://schemas.microsoft.com/office/drawing/2014/main" id="{31914289-D5F0-DD3D-F2CE-0CF284132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Arrow: Left 6">
            <a:extLst>
              <a:ext uri="{FF2B5EF4-FFF2-40B4-BE49-F238E27FC236}">
                <a16:creationId xmlns:a16="http://schemas.microsoft.com/office/drawing/2014/main" id="{42531C8C-3726-380F-6681-9297E0BD9D72}"/>
              </a:ext>
            </a:extLst>
          </p:cNvPr>
          <p:cNvSpPr/>
          <p:nvPr/>
        </p:nvSpPr>
        <p:spPr>
          <a:xfrm>
            <a:off x="6115987" y="3553045"/>
            <a:ext cx="359764" cy="134912"/>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Arrow: Left 7">
            <a:extLst>
              <a:ext uri="{FF2B5EF4-FFF2-40B4-BE49-F238E27FC236}">
                <a16:creationId xmlns:a16="http://schemas.microsoft.com/office/drawing/2014/main" id="{EA43446A-9175-F589-2BFE-5B2487B77472}"/>
              </a:ext>
            </a:extLst>
          </p:cNvPr>
          <p:cNvSpPr/>
          <p:nvPr/>
        </p:nvSpPr>
        <p:spPr>
          <a:xfrm>
            <a:off x="7462169" y="3687957"/>
            <a:ext cx="359764" cy="134912"/>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Arrow: Right 8">
            <a:extLst>
              <a:ext uri="{FF2B5EF4-FFF2-40B4-BE49-F238E27FC236}">
                <a16:creationId xmlns:a16="http://schemas.microsoft.com/office/drawing/2014/main" id="{B9806683-EF99-45A8-8CB0-B55156B26E39}"/>
              </a:ext>
            </a:extLst>
          </p:cNvPr>
          <p:cNvSpPr/>
          <p:nvPr/>
        </p:nvSpPr>
        <p:spPr>
          <a:xfrm>
            <a:off x="4572000" y="4196309"/>
            <a:ext cx="523719" cy="29230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Arrow: Left 10">
            <a:extLst>
              <a:ext uri="{FF2B5EF4-FFF2-40B4-BE49-F238E27FC236}">
                <a16:creationId xmlns:a16="http://schemas.microsoft.com/office/drawing/2014/main" id="{F447D0A1-F053-C431-6C02-5A200F704C25}"/>
              </a:ext>
            </a:extLst>
          </p:cNvPr>
          <p:cNvSpPr/>
          <p:nvPr/>
        </p:nvSpPr>
        <p:spPr>
          <a:xfrm>
            <a:off x="7102405" y="4814093"/>
            <a:ext cx="359764" cy="134912"/>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Arrow: Left 11">
            <a:extLst>
              <a:ext uri="{FF2B5EF4-FFF2-40B4-BE49-F238E27FC236}">
                <a16:creationId xmlns:a16="http://schemas.microsoft.com/office/drawing/2014/main" id="{687B3895-EBB3-CCD9-CCB7-1BE21714C274}"/>
              </a:ext>
            </a:extLst>
          </p:cNvPr>
          <p:cNvSpPr/>
          <p:nvPr/>
        </p:nvSpPr>
        <p:spPr>
          <a:xfrm rot="11495325">
            <a:off x="4649427" y="4802851"/>
            <a:ext cx="523719" cy="292308"/>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31E2D36F-3321-0D0E-5C67-DA58AB8779CA}"/>
              </a:ext>
            </a:extLst>
          </p:cNvPr>
          <p:cNvSpPr>
            <a:spLocks noGrp="1"/>
          </p:cNvSpPr>
          <p:nvPr>
            <p:ph type="sldNum" sz="quarter" idx="12"/>
          </p:nvPr>
        </p:nvSpPr>
        <p:spPr/>
        <p:txBody>
          <a:bodyPr/>
          <a:lstStyle/>
          <a:p>
            <a:fld id="{B526AB5D-7984-45D9-B5FA-A434900388EA}" type="slidenum">
              <a:rPr lang="en-US" smtClean="0"/>
              <a:t>85</a:t>
            </a:fld>
            <a:endParaRPr lang="en-US" dirty="0"/>
          </a:p>
        </p:txBody>
      </p:sp>
    </p:spTree>
    <p:extLst>
      <p:ext uri="{BB962C8B-B14F-4D97-AF65-F5344CB8AC3E}">
        <p14:creationId xmlns:p14="http://schemas.microsoft.com/office/powerpoint/2010/main" val="535988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D63D-5D75-6AF8-C380-57E4188BFF3B}"/>
              </a:ext>
            </a:extLst>
          </p:cNvPr>
          <p:cNvSpPr>
            <a:spLocks noGrp="1"/>
          </p:cNvSpPr>
          <p:nvPr>
            <p:ph type="title"/>
          </p:nvPr>
        </p:nvSpPr>
        <p:spPr/>
        <p:txBody>
          <a:bodyPr/>
          <a:lstStyle/>
          <a:p>
            <a:pPr algn="ctr"/>
            <a:r>
              <a:rPr lang="en-US" dirty="0">
                <a:solidFill>
                  <a:schemeClr val="bg1"/>
                </a:solidFill>
              </a:rPr>
              <a:t>Loging into your MyLegion.org Account</a:t>
            </a:r>
          </a:p>
        </p:txBody>
      </p:sp>
      <p:sp>
        <p:nvSpPr>
          <p:cNvPr id="3" name="Content Placeholder 2">
            <a:extLst>
              <a:ext uri="{FF2B5EF4-FFF2-40B4-BE49-F238E27FC236}">
                <a16:creationId xmlns:a16="http://schemas.microsoft.com/office/drawing/2014/main" id="{CFDDCF79-662B-0CE0-FFC8-3DE7A471E890}"/>
              </a:ext>
            </a:extLst>
          </p:cNvPr>
          <p:cNvSpPr>
            <a:spLocks noGrp="1"/>
          </p:cNvSpPr>
          <p:nvPr>
            <p:ph sz="half" idx="1"/>
          </p:nvPr>
        </p:nvSpPr>
        <p:spPr/>
        <p:txBody>
          <a:bodyPr/>
          <a:lstStyle/>
          <a:p>
            <a:endParaRPr lang="en-US" dirty="0">
              <a:solidFill>
                <a:schemeClr val="bg1"/>
              </a:solidFill>
            </a:endParaRPr>
          </a:p>
          <a:p>
            <a:endParaRPr lang="en-US" dirty="0">
              <a:solidFill>
                <a:schemeClr val="bg1"/>
              </a:solidFill>
            </a:endParaRPr>
          </a:p>
          <a:p>
            <a:r>
              <a:rPr lang="en-US" dirty="0">
                <a:solidFill>
                  <a:schemeClr val="bg1"/>
                </a:solidFill>
              </a:rPr>
              <a:t>This will bring up your account information.</a:t>
            </a:r>
          </a:p>
          <a:p>
            <a:endParaRPr lang="en-US" dirty="0">
              <a:solidFill>
                <a:schemeClr val="bg1"/>
              </a:solidFill>
            </a:endParaRPr>
          </a:p>
          <a:p>
            <a:r>
              <a:rPr lang="en-US" dirty="0">
                <a:solidFill>
                  <a:schemeClr val="bg1"/>
                </a:solidFill>
              </a:rPr>
              <a:t>Click on “My Groups”.</a:t>
            </a:r>
          </a:p>
        </p:txBody>
      </p:sp>
      <p:pic>
        <p:nvPicPr>
          <p:cNvPr id="5" name="Content Placeholder 4" descr="A screenshot of a group&#10;&#10;Description automatically generated">
            <a:extLst>
              <a:ext uri="{FF2B5EF4-FFF2-40B4-BE49-F238E27FC236}">
                <a16:creationId xmlns:a16="http://schemas.microsoft.com/office/drawing/2014/main" id="{8E9F1945-C900-45A9-FC9D-4653AD09E88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13069" y="2794335"/>
            <a:ext cx="4611988" cy="1434842"/>
          </a:xfrm>
          <a:prstGeom prst="rect">
            <a:avLst/>
          </a:prstGeom>
        </p:spPr>
      </p:pic>
      <p:sp>
        <p:nvSpPr>
          <p:cNvPr id="6" name="Arrow: Down 5">
            <a:extLst>
              <a:ext uri="{FF2B5EF4-FFF2-40B4-BE49-F238E27FC236}">
                <a16:creationId xmlns:a16="http://schemas.microsoft.com/office/drawing/2014/main" id="{9450702E-AF26-3617-BD42-D4FA43B0774A}"/>
              </a:ext>
            </a:extLst>
          </p:cNvPr>
          <p:cNvSpPr/>
          <p:nvPr/>
        </p:nvSpPr>
        <p:spPr>
          <a:xfrm rot="10800000">
            <a:off x="6297957" y="4075148"/>
            <a:ext cx="421106" cy="72189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2550D838-2726-B10B-B4C2-679E3DAF3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418" y="857250"/>
            <a:ext cx="1341864" cy="1341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a:extLst>
              <a:ext uri="{FF2B5EF4-FFF2-40B4-BE49-F238E27FC236}">
                <a16:creationId xmlns:a16="http://schemas.microsoft.com/office/drawing/2014/main" id="{F7CBFFC1-B499-7E7F-C871-DFA55304B4D1}"/>
              </a:ext>
            </a:extLst>
          </p:cNvPr>
          <p:cNvSpPr>
            <a:spLocks noGrp="1"/>
          </p:cNvSpPr>
          <p:nvPr>
            <p:ph type="sldNum" sz="quarter" idx="12"/>
          </p:nvPr>
        </p:nvSpPr>
        <p:spPr/>
        <p:txBody>
          <a:bodyPr/>
          <a:lstStyle/>
          <a:p>
            <a:fld id="{B526AB5D-7984-45D9-B5FA-A434900388EA}" type="slidenum">
              <a:rPr lang="en-US" smtClean="0"/>
              <a:t>9</a:t>
            </a:fld>
            <a:endParaRPr lang="en-US" dirty="0"/>
          </a:p>
        </p:txBody>
      </p:sp>
    </p:spTree>
    <p:extLst>
      <p:ext uri="{BB962C8B-B14F-4D97-AF65-F5344CB8AC3E}">
        <p14:creationId xmlns:p14="http://schemas.microsoft.com/office/powerpoint/2010/main" val="21281787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9044</TotalTime>
  <Words>3197</Words>
  <Application>Microsoft Office PowerPoint</Application>
  <PresentationFormat>On-screen Show (4:3)</PresentationFormat>
  <Paragraphs>567</Paragraphs>
  <Slides>85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85</vt:i4>
      </vt:variant>
    </vt:vector>
  </HeadingPairs>
  <TitlesOfParts>
    <vt:vector size="89" baseType="lpstr">
      <vt:lpstr>Aptos</vt:lpstr>
      <vt:lpstr>Aptos Display</vt:lpstr>
      <vt:lpstr>Arial</vt:lpstr>
      <vt:lpstr>Office Theme</vt:lpstr>
      <vt:lpstr>American Legion Adjutant Training</vt:lpstr>
      <vt:lpstr>PowerPoint Presentation</vt:lpstr>
      <vt:lpstr>American Legion Adjutant Training</vt:lpstr>
      <vt:lpstr>Getting Started</vt:lpstr>
      <vt:lpstr>Registering MyLegion.org</vt:lpstr>
      <vt:lpstr>Registering MyLegion.org</vt:lpstr>
      <vt:lpstr>Registering MyLegion.org</vt:lpstr>
      <vt:lpstr>Loging into your MyLegion.org Account</vt:lpstr>
      <vt:lpstr>Loging into your MyLegion.org Account</vt:lpstr>
      <vt:lpstr>Loging into your MyLegion.org Account</vt:lpstr>
      <vt:lpstr>Checking Membership Status</vt:lpstr>
      <vt:lpstr>Checking Membership Status</vt:lpstr>
      <vt:lpstr>Checking Membership Status</vt:lpstr>
      <vt:lpstr>Checking Membership Status</vt:lpstr>
      <vt:lpstr>Checking Membership Status</vt:lpstr>
      <vt:lpstr>Checking Membership Status</vt:lpstr>
      <vt:lpstr>Checking Membership Status</vt:lpstr>
      <vt:lpstr>Checking Membership Status</vt:lpstr>
      <vt:lpstr>Checking Membership Status</vt:lpstr>
      <vt:lpstr>Checking Membership Status</vt:lpstr>
      <vt:lpstr>Checking Membership Status</vt:lpstr>
      <vt:lpstr>Submitting Renewals</vt:lpstr>
      <vt:lpstr>Submitting Renewals</vt:lpstr>
      <vt:lpstr>Submitting Renewals</vt:lpstr>
      <vt:lpstr>Submitting Renewals</vt:lpstr>
      <vt:lpstr>Submitting Renewals</vt:lpstr>
      <vt:lpstr>Submitting Renewals</vt:lpstr>
      <vt:lpstr>Submitting Renewals</vt:lpstr>
      <vt:lpstr>Submitting Renewals</vt:lpstr>
      <vt:lpstr>Submitting Renewals</vt:lpstr>
      <vt:lpstr>Adding New Members</vt:lpstr>
      <vt:lpstr>Adding New Members</vt:lpstr>
      <vt:lpstr>Adding New Members</vt:lpstr>
      <vt:lpstr>Adding New Members</vt:lpstr>
      <vt:lpstr>Adding New Members</vt:lpstr>
      <vt:lpstr>Adding New Members</vt:lpstr>
      <vt:lpstr>Changing a Members Information</vt:lpstr>
      <vt:lpstr>Changing a Members Information</vt:lpstr>
      <vt:lpstr>Changing a Members Information</vt:lpstr>
      <vt:lpstr>Changing a Members Information</vt:lpstr>
      <vt:lpstr>Changing a Members Information</vt:lpstr>
      <vt:lpstr>Doing a member Global Search</vt:lpstr>
      <vt:lpstr>Doing a member Global Search</vt:lpstr>
      <vt:lpstr>Doing a member Global Search</vt:lpstr>
      <vt:lpstr>Doing a member Global Search</vt:lpstr>
      <vt:lpstr>Doing a member Global Search</vt:lpstr>
      <vt:lpstr>Doing a member Global Search</vt:lpstr>
      <vt:lpstr>Doing a member Global Search</vt:lpstr>
      <vt:lpstr>Doing a member Global Search</vt:lpstr>
      <vt:lpstr>Viewing your Post Roster</vt:lpstr>
      <vt:lpstr>Viewing your Post Roster</vt:lpstr>
      <vt:lpstr>Viewing your Post Roster</vt:lpstr>
      <vt:lpstr>Viewing your Post Roster</vt:lpstr>
      <vt:lpstr>Viewing your Post Roster</vt:lpstr>
      <vt:lpstr>Viewing your Post Roster</vt:lpstr>
      <vt:lpstr>Paid Up For Life (PULF)</vt:lpstr>
      <vt:lpstr>Paid Up For Life (PULF)</vt:lpstr>
      <vt:lpstr>Paid Up For Life (PULF)</vt:lpstr>
      <vt:lpstr>Paid Up For Life (PULF)</vt:lpstr>
      <vt:lpstr>Paid Up For Life (PULF)</vt:lpstr>
      <vt:lpstr>Consolidated Post Report or (CPR)</vt:lpstr>
      <vt:lpstr>Consolidated Post Report or (CPR)</vt:lpstr>
      <vt:lpstr>Consolidated Post Report or (CPR)</vt:lpstr>
      <vt:lpstr>Consolidated Post Report or (CPR)</vt:lpstr>
      <vt:lpstr>Consolidated Post Report or (CPR)</vt:lpstr>
      <vt:lpstr>Consolidated Post Report or (CPR)</vt:lpstr>
      <vt:lpstr>Consolidated Post Report or (CPR)</vt:lpstr>
      <vt:lpstr>Generating Reports &amp; Rosters</vt:lpstr>
      <vt:lpstr>Generating Reports &amp; Rosters</vt:lpstr>
      <vt:lpstr>Generating Reports &amp; Rosters</vt:lpstr>
      <vt:lpstr>Generating Reports &amp; Rosters</vt:lpstr>
      <vt:lpstr>Generating Reports &amp; Rosters</vt:lpstr>
      <vt:lpstr>Generating Reports &amp; Rosters</vt:lpstr>
      <vt:lpstr>Generating Reports &amp; Rosters</vt:lpstr>
      <vt:lpstr>Generating Reports &amp; Rosters</vt:lpstr>
      <vt:lpstr>Generating Reports &amp; Rosters</vt:lpstr>
      <vt:lpstr>Generating Reports &amp; Rosters</vt:lpstr>
      <vt:lpstr>Generating Reports &amp; Rosters</vt:lpstr>
      <vt:lpstr>Generating Reports &amp; Rosters</vt:lpstr>
      <vt:lpstr>Generating Reports &amp; Rosters</vt:lpstr>
      <vt:lpstr>Generating Reports &amp; Rosters</vt:lpstr>
      <vt:lpstr>Generating Reports &amp; Rosters</vt:lpstr>
      <vt:lpstr>Generating Reports &amp; Rosters</vt:lpstr>
      <vt:lpstr>Generating Reports &amp; Rosters</vt:lpstr>
      <vt:lpstr>Generating Reports &amp; Rosters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Legion Adjutant Training</dc:title>
  <dc:creator>Andrew Chitty</dc:creator>
  <cp:lastModifiedBy>Andrew Chitty</cp:lastModifiedBy>
  <cp:revision>26</cp:revision>
  <cp:lastPrinted>2024-07-20T13:55:55Z</cp:lastPrinted>
  <dcterms:created xsi:type="dcterms:W3CDTF">2024-04-15T14:22:49Z</dcterms:created>
  <dcterms:modified xsi:type="dcterms:W3CDTF">2024-10-13T22:04:08Z</dcterms:modified>
</cp:coreProperties>
</file>